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08597-E782-43FE-93F5-8FC06666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E10C7-C397-4DFA-8A3D-379990FF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1957B-8E8C-476C-B2D6-339751A51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E0B0B-6350-4B58-AB94-2569AD7A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D0FFA-9562-4B4C-8504-1523E0FA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82AE4-B1B5-43CF-83C8-78A9FB90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04D3E5-584B-4F04-B1F4-A407AA48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0241E-E243-4F27-8C95-5B496B70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3EB1C-DCAD-45B9-BD3B-85F22455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BADC0-32CD-4EFA-BE50-110EC4D9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2B5B-15CF-4F31-AC53-0D573F86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60151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财务试用期实习心得体会管理资料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财务基础知识掌握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遇到问题与解决方案总结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实习收获与感悟分享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随着经济的快速发展，财务管理在现代企业中扮演着越来越重要的角色。为了更好地理解财务管理的实际操作和流程，我选择了在某知名企业进行财务试用期实习。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通过实习，我希望能够掌握财务基本知识，了解实际工作中的财务流程和操作，提高自己的实践能力，为未来的职业发展打下坚实的基础。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处理财务数据、编制财务报表、协助进行预算制定和成本控制。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了解企业财务运作模式，掌握财务软件的使用，参与公司财务报告的编制和分析。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如何快速适应新环境、如何处理复杂的财务数据、如何与团队成员有效沟通。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财务基础知识掌握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51" r="17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会计基础知识学习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会计要素与会计等式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了解资产、负债、所有者权益、收入、费用和利润等会计要素，掌握会计等式的平衡原理。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会计科目与账户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熟悉常用的会计科目和账户，了解其分类和用途。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借贷记账法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掌握借贷记账法的原理和运用，能够运用该方法进行简单的会计分录。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了解财务报表的概念、种类和作用，熟悉财务报表的基本要素。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掌握资产负债表的编制方法和技巧，能够根据资料编制简单的资产负债表。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资产负债表编制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掌握利润表的编制方法和技巧，能够根据资料编制简单的利润表，并对其进行初步分析。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利润表编制与分析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了解税收的概念、种类和作用，熟悉税法的基本规定。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了解纳税申报的基本流程，包括纳税人资格认定、纳税申报表的填写、税款缴纳等环节。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纳税申报流程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了解税务筹划的基本原则和方法，能够运用所学知识进行简单的税务筹划。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税务处理与申报流程了解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提高账务处理能力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在实际工作中，我接触到了各类账务处理，如凭证录入、审核、过账等，逐渐掌握了财务软件的操作技巧。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增强报表编制能力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通过编制财务报表，我学会了如何整理数据、核对账目，并了解了财务报表的编制要求和规范。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熟练掌握日常财务报销流程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通过实习，我学会了如何规范填写报销单、粘贴发票等，并了解了审批流程和注意事项。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日常财务事务处理能力提升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通过实习，我学会了使用财务软件进行账务处理、报表编制等操作，提高了工作效率。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熟练掌握财务软件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在实际操作中，我接触到了财务软件的更新与维护工作，了解了软件的基本操作和维护技巧。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了解软件更新与维护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在遇到问题时，我学会了通过查阅资料、请教同事等方式解决问题，提高了解决问题的能力。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掌握软件常见问题解决方法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财务软件操作熟练度提高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https://d.book118.com/767056015156006034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2024-09-08T23:05:58.054</cp:lastPrinted>
  <dcterms:created xsi:type="dcterms:W3CDTF">2024-09-08T15:05:58Z</dcterms:created>
  <dcterms:modified xsi:type="dcterms:W3CDTF">2024-09-08T15:06:00Z</dcterms:modified>
</cp:coreProperties>
</file>