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FADCF-8D5D-4D75-860C-E4CF2084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CF306-E065-4239-83F4-F81CC9E4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AD91-D133-4550-BD26-C29C3668E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46853-6D79-48A4-A6CE-24A6F2AE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D5CCE-A0C7-49F5-8F5F-817E7491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C4964-5F0C-4B3D-95AA-9E7B710B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43E2B-69C0-45CF-996A-4CCF6129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B8FC3-5629-4995-8DCB-62A89527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9B8D1-9094-4619-BE03-FA966ABB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4512-A408-4BAF-BB13-1F255896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F2CD6-A844-4FB2-B081-783E0684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611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新能源引领能源消费模式的革新与升级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新能源概述与发展现状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传统能源消费模式挑战与问题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新能源技术创新与突破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新能源在交通领域应用与拓展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新能源在建筑领域应用与拓展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政策驱动与市场机遇挖掘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新能源概述与发展现状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新能源是指除了传统化石能源以外的可再生能源和清洁能源，包括太阳能、风能、水能、生物质能、地热能等。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根据能源的来源和利用方式，新能源可分为太阳能、风能、水能、生物质能、地热能、海洋能等多种类型。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近年来，全球新能源产业快速发展，装机容量和发电量不断增长，成为推动能源转型的重要力量。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随着科技的不断进步，新能源技术不断创新，成本不断降低，效率不断提高，使得新能源的竞争力不断增强。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各国政府纷纷出台政策扶持新能源产业，推动新能源的发展和应用，加速能源结构的优化和升级。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全球新能源发展趋势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中国政府制定了新能源发展规划和布局，明确了发展目标、重点任务和保障措施，推动新能源产业健康有序发展。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中国政府鼓励企业加强技术创新和产业升级，提高新能源的效率和竞争力，推动新能源产业的高质量发展。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中国政府出台了一系列政策扶持新能源产业，包括财政补贴、税收优惠、土地政策等，推动新能源的发展和应用。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中国新能源政策与布局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新能源产业链包括研发设计、设备制造、工程建设、运营维护等多个环节，涉及多个领域和行业。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重视程度不断提高，新能源市场需求不断增长。同时，新能源技术的不断进步和成本的不断降低，也使得新能源的竞争力不断增强。未来，新能源市场将继续保持快速增长态势，成为推动经济发展的重要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产业链结构及市场分析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传统能源消费模式挑战与问题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传统能源消费以化石燃料为主，燃烧产生大量二氧化碳、硫化物和氮化物等有害气体，严重污染空气。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化石燃料开采、运输和使用过程中产生的废水，含有重金属和有毒化学物质，对水资源造成严重污染。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传统能源开采往往对生态环境造成破坏，如森林砍伐、土地沙化、生物多样性减少等。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环境污染与生态破坏问题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资源枯竭与供需矛盾加剧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传统能源主要依赖化石燃料，如煤、石油和天然气等，这些资源是有限的，面临枯竭的风险。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化石燃料枯竭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随着全球人口增长和经济发展，能源需求不断增加，而传统能源的供应却日益紧张，导致供需矛盾加剧。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供需矛盾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65" b="8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传统能源消费产生大量二氧化碳等温室气体排放，是导致全球气候变化的主要原因之一。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随着全球气候变化加剧，国际社会对应对气候变化的压力不断增大，对传统能源消费模式提出严峻挑战。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气候变化应对压力增大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应对气候变化压力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传统能源消费模式存在安全隐患，如石油泄漏、煤矿事故等，对国家和人民的生命财产安全造成威胁。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传统能源消费模式不利于经济可持续发展，需要转型升级为更加环保、高效、可再生的新能源消费模式。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转型升级需求迫切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新能源技术创新与突破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79" r="1857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光伏建筑一体化（BIPV）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将光伏组件与建筑材料相结合，实现建筑自发自用、余电上网的能源消费模式。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通过研发新材料和优化电池结构，光伏电池转换效率不断提高，降低成本。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分布式光伏应用推广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分布式光伏电站建设规模不断扩大，为居民、企业和公共设施提供清洁能源。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太阳能光伏技术进展及应用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大型风电机组研发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通过提高风电机组的单机容量和发电效率，降低风电度电成本。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海上风电开发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利用海上丰富的风能资源，发展海上风电产业，推动能源结构转型。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风电并网与消纳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加强风电并网技术研究，提高风电消纳能力，确保电网稳定运行。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风能发电技术优化及推广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锂离子电池技术提升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提高锂离子电池的能量密度、循环寿命和安全性，降低成本。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液流电池研发与应用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液流电池具有大容量、长寿命、可快速充放电等优点，适用于大规模储能领域。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储能市场多元化发展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随着储能技术的进步和成本降低，储能市场将呈现多元化发展趋势，包括家庭储能、工业储能、电网储能等。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储能技术突破及市场前景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https://d.book118.com/767056115005006034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2024-09-07T16:51:00.289</cp:lastPrinted>
  <dcterms:created xsi:type="dcterms:W3CDTF">2024-09-07T08:51:00Z</dcterms:created>
  <dcterms:modified xsi:type="dcterms:W3CDTF">2024-09-07T08:51:02Z</dcterms:modified>
</cp:coreProperties>
</file>