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DF8DF4-DFFB-4429-8413-39ADDDCDE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2D5EE-C092-44D8-A05E-3C81F95CE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89B182-1F10-4EC2-B40A-37F9EB2BF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1A9A30-1F79-4BB7-A235-0C0F172F7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AF1F35-1EAD-4ECB-B7C2-B07DDBCC14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048AD5-89A5-48F1-83C7-EF845BA2F4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5799C8-3C59-4126-A99C-1A65D7202A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DFD9BB-D99F-4329-8204-AC6BAE595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62D106-12AB-491A-B2AA-1C8D7189E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EDAFB2-87B3-4E08-96A6-5A1F7DCE8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30149-CC58-4018-88E8-41B7D0509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600011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马原演讲之谁是历史的创造者</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历史创造者的争议与探讨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人民群众是历史的创造者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杰出人物在历史创造中的地位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历史创造者与社会发展的关系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演讲主题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谁是历史的创造者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演讲背景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马原在探讨历史唯物主义和人民群众在历史发展中的作用时，提出了“谁是历史的创造者”这一问题。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演讲主题和背景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208" r="23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通过阐述人民群众在历史发展中的地位和作用，强调人民群众是历史的创造者，并号召人们树立正确的历史观。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演讲目的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马原的演讲对于深入理解历史唯物主义和人民群众在历史发展中的作用具有重要意义，它提醒人们要关注人民群众的力量，尊重人民群众的创造精神，同时也为人们提供了正确的历史观和方法论指导。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演讲意义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历史创造者的争议与探讨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认为历史是由少数英雄人物或伟大思想所创造的，强调个人意志和主观精神在历史进程中的决定性作用。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唯心主义历史观</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认为历史是由广大人民群众所创造的，强调物质生产活动和社会经济关系在历史发展中的基础性作用。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唯物主义历史观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不同历史观下的创造者定义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认为历史是由少数杰出人物所创造的，他们具有超凡的智慧、勇气和领导力，能够引领时代潮流并改变历史进程。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认为历史是由广大人民群众所创造的，人民群众是社会物质财富和精神财富的创造者，是推动历史发展的决定力量。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英雄史观与群众史观的对立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群众史观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英雄史观</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t="2667" b="2667"/>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历史合力论的基本观点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认为历史是由多种力量共同作用而形成的，包括经济、政治、文化、社会等各个方面的因素。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多元创造者的融合</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历史合力论中，不同阶层、不同群体、不同个体都被认为是历史的创造者，他们的活动和相互作用共同构成了历史的进程。同时，历史合力论也强调各种力量之间的相互作用和相互影响，认为它们之间是相互依存、相互制约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历史合力论：多元创造者的融合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人民群众是历史的创造者</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人民群众的定义和构成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人民群众的定义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人民群众是指广大的劳动群众，包括工人、农民、知识分子等社会各阶层人士。</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人民群众的构成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人民群众是社会的主体，是历史的创造者。他们通过劳动、斗争和合作，推动着社会的发展和进步。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2597" b="1259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人民群众在历史发展中的作用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生产力的创造者</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人民群众是社会生产力的主要承担者，他们通过劳动创造物质财富，为社会的存在和发展提供物质基础。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社会变革的决定力量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人民群众在历史变革中起着决定性的作用。他们通过革命、改革等方式，推动社会制度的变革和进步。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精神财富的创造者</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人民群众不仅是物质财富的创造者，也是精神财富的创造者。他们通过实践、创新等方式，创造着各种文化、艺术和科技成果。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https://d.book118.com/767060001142006040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2024-09-13T07:04:12.132</cp:lastPrinted>
  <dcterms:created xsi:type="dcterms:W3CDTF">2024-09-12T23:04:12Z</dcterms:created>
  <dcterms:modified xsi:type="dcterms:W3CDTF">2024-09-12T23:04:14Z</dcterms:modified>
</cp:coreProperties>
</file>