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7D67B73-F5F0-407A-9B56-00B9A6A40D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C0ED8B-25A2-4B05-90CD-EB7D459226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C28929E-7821-4011-869A-425BD72C03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DFCB88F-D6E6-40EB-A8D5-52A897CD93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A3279F4-1575-42C5-99C2-811C8598DE4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00CFE2D-5DC4-4858-8509-FE0ACD59876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6F766C1-4E51-4B0D-9FCE-BF23BD73DAA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9F2582F-D2A4-4964-9956-32A83490B6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641D5AF-F454-4D72-8474-EA9BF6BC30D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70A41B-6F2D-4C46-A07F-39FFAE62D6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758F4B-7722-4F17-8BF2-35BFC2AB02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7064113051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疾病预防控制ppt宣传</a:t>
            </a:r>
          </a:p>
        </p:txBody>
      </p:sp>
      <p:sp>
        <p:nvSpPr>
          <p:cNvPr id="3" name="TextBox 3"/>
          <p:cNvSpPr txBox="1"/>
          <p:nvPr/>
        </p:nvSpPr>
        <p:spPr>
          <a:xfrm>
            <a:off x="489687" y="5731877"/>
            <a:ext cx="24479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025">
              <a:solidFill>
                <a:schemeClr val="dk1">
                  <a:alpha val="100000"/>
                </a:scheme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疾病预防控制的重要性</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常见疾病的预防和控制</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疾病预防控制策略和方法</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疾病预防控制体系建设和运行</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未来展望与挑战</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疾病预防控制的重要性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预防疾病发生</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通过有效的预防措施，降低疾病的发生率，减少人们的患病风险。</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早期干预</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在疾病发生前进行早期干预，有效控制疾病的传播和扩散。</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提高生活质量</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保持健康状态，提高人们的生活质量和社会参与度。</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预防疾病，保护健康</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5927" b="1592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8994" b="8994"/>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1495" b="11495"/>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减少医疗负担，节约社会资源</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降低医疗成本</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通过预防和控制疾病，减少医疗资源的消耗，降低医疗成本。</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提高医疗资源利用效率</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合理分配和利用医疗资源，提高医疗服务的效率和质量。</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减轻家庭和社会负担</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降低因疾病导致的家庭和社会负担，促进社会经济的稳定发展。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加强疾病预防控制的宣传和教育，提高公众的健康意识和自我保护能力。</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提升公众健康意识</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保持人们的健康状态，有利于社会的和谐与稳定。</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促进社会和谐稳定</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促进健康产业的发展，带动相关产业链的繁荣和创新。</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推动健康产业发展</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提高公众健康水平，促进社会稳定</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常见疾病的预防和控制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流感是一种由流感病毒引起的呼吸道传染病，具有高度传染性。预防和控制流感的关键在于提高免疫力、减少病毒传播和及时治疗。</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预防措施</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保持良好的个人卫生习惯，勤洗手、戴口罩；保持室内通风；避免前往人群密集场所；接种流感疫苗。</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控制措施</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及时隔离和治疗患者，减少病毒传播；加强疫情监测和预警；提高公众对流感的认知和自我防护意识。</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流感预防和控制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结核病预防和控制</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及时发现和治疗患者，减少传染源；加强疫情监测和防控；提高公众对结核病的认知和自我防护意识。</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控制措施</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结核病是一种由结核分枝杆菌引起的慢性传染病，主要通过呼吸道传播。预防和控制结核病的关键在于控制传染源、切断传播途径和提高公众对结核病的认知。</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总结词</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加强个人卫生，保持室内通风；避免与患者密切接触；接种卡介苗。</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预防措施</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52335"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652335"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29936"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29936"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407538"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407538"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15607"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1094842"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肝炎是一种由肝炎病毒引起的肝脏炎症，具有多种传播途径。预防和控制肝炎的关键在于控制传染源、切断传播途径和提高公众对肝炎的认知。</a:t>
            </a:r>
          </a:p>
        </p:txBody>
      </p:sp>
      <p:sp>
        <p:nvSpPr>
          <p:cNvPr id="10" name="TextBox 10"/>
          <p:cNvSpPr txBox="1"/>
          <p:nvPr/>
        </p:nvSpPr>
        <p:spPr>
          <a:xfrm>
            <a:off x="4638006"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预防措施</a:t>
            </a:r>
          </a:p>
        </p:txBody>
      </p:sp>
      <p:sp>
        <p:nvSpPr>
          <p:cNvPr id="11" name="TextBox 11"/>
          <p:cNvSpPr txBox="1"/>
          <p:nvPr/>
        </p:nvSpPr>
        <p:spPr>
          <a:xfrm>
            <a:off x="4723754"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注意个人卫生，勤洗手、不共用餐具；避免与患者密切接触；接种肝炎疫苗。</a:t>
            </a:r>
          </a:p>
        </p:txBody>
      </p:sp>
      <p:sp>
        <p:nvSpPr>
          <p:cNvPr id="12" name="TextBox 12"/>
          <p:cNvSpPr txBox="1"/>
          <p:nvPr/>
        </p:nvSpPr>
        <p:spPr>
          <a:xfrm>
            <a:off x="8260404"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控制措施</a:t>
            </a:r>
          </a:p>
        </p:txBody>
      </p:sp>
      <p:sp>
        <p:nvSpPr>
          <p:cNvPr id="13" name="TextBox 13"/>
          <p:cNvSpPr txBox="1"/>
          <p:nvPr/>
        </p:nvSpPr>
        <p:spPr>
          <a:xfrm>
            <a:off x="8361301"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及时发现和治疗患者，减少传染源；加强疫情监测和防控；提高公众对肝炎的认知和自我防护意识。</a:t>
            </a:r>
          </a:p>
        </p:txBody>
      </p:sp>
      <p:sp>
        <p:nvSpPr>
          <p:cNvPr id="14" name="TextBox 14"/>
          <p:cNvSpPr txBox="1"/>
          <p:nvPr/>
        </p:nvSpPr>
        <p:spPr>
          <a:xfrm>
            <a:off x="1480607" y="1020470"/>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01</a:t>
            </a:r>
          </a:p>
        </p:txBody>
      </p:sp>
      <p:sp>
        <p:nvSpPr>
          <p:cNvPr id="15" name="TextBox 15"/>
          <p:cNvSpPr txBox="1"/>
          <p:nvPr/>
        </p:nvSpPr>
        <p:spPr>
          <a:xfrm>
            <a:off x="5037367" y="1020470"/>
            <a:ext cx="21145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02</a:t>
            </a:r>
          </a:p>
        </p:txBody>
      </p:sp>
      <p:sp>
        <p:nvSpPr>
          <p:cNvPr id="16" name="TextBox 16"/>
          <p:cNvSpPr txBox="1"/>
          <p:nvPr/>
        </p:nvSpPr>
        <p:spPr>
          <a:xfrm>
            <a:off x="8724677" y="1059557"/>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03</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肝炎预防和控制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总结词</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艾滋病是一种由人类免疫缺陷病毒（HIV）引起的严重传染病，主要通过性接触、血液传播和母婴传播。预防和控制艾滋病的关键在于减少传播途径和提高公众对艾滋病的认知。</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20000" r="2000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预防措施</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避免不安全的性行为，使用安全套；不共用针头和注射器；避免不必要的输血和血液制品。</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控制措施</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加强宣传教育，提高公众对艾滋病的认知和自我防护意识；加强疫情监测和防控；为患者提供治疗和关怀服务。</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艾滋病预防和控制</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疾病预防控制策略和方法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https://d.book118.com/767064113051006043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2024-09-17T02:27:47.477</cp:lastPrinted>
  <dcterms:created xsi:type="dcterms:W3CDTF">2024-09-16T18:27:47Z</dcterms:created>
  <dcterms:modified xsi:type="dcterms:W3CDTF">2024-09-16T18:27:49Z</dcterms:modified>
</cp:coreProperties>
</file>