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F7E026-5592-4811-9532-DAFC7209C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2BF97C-02A1-44C0-9430-736720844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E01831-28FB-4ABC-880E-E7244EF0A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6ADAF0-7797-44B9-B35E-67024B6470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7A5538-03FC-4D96-8316-946B09A589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E6DDF3-D046-49DB-8BA4-C3998B8267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A3C3F3-9724-42A5-93CB-2A820F6692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86BF2A-424D-416E-B14B-AEC4F12D4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21C17D-068E-4F86-80D5-863535D518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162C4-3434-4D5E-97F9-16BF59588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6D14CF-0548-41B0-A5BB-04C8B275B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65040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护理质量安全与风险管理的纠纷与冲突处理</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风险管理在护理中的应用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纠纷与冲突处理原则及技巧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案例分析：成功解决纠纷与冲突实例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法律法规在纠纷与冲突处理中的应用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护理质量安全概述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护理质量定义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护理质量是指护理工作为患者提供护理技术和生活服务的效果和程度，即护理效果的高低。它取决于护理人员专业技能、工作态度、医院管理等多个方面。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高质量的护理是医疗体系不可或缺的一部分，它直接关系到患者的健康和安全。优质的护理可以提高患者满意度，减少并发症，降低死亡率，从而改善医疗效果。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531" r="19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护理安全概念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安全是指在实施护理的全过程中，患者不发生法律和法定的规章制度允许范围以外的心理、机体结构或功能上的损害、障碍、缺陷或死亡。它涉及到护理人员对患者安全的保障，以及医疗设施、设备、药品等方面的安全管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护理安全是医疗质量的重要组成部分，它关系到患者的生命安全和身体健康。保障护理安全可以提高患者对医疗机构的信任度，减少医疗纠纷，维护医院的声誉和形象。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护理安全概念及意义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近年来，我国护理质量安全水平不断提高，但仍存在一些问题。如护理人员数量不足、专业技能参差不齐、护理管理不规范等。同时，患者对护理质量的要求也越来越高，给护理工作带来了新的挑战。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的护理质量安全水平相对较高，他们注重护理人员的专业培训和素质提升，建立了完善的护理管理制度和监管机制。同时，国外医疗机构还积极采用先进的的信息技术，如电子病历、远程医疗等，提高护理工作的效率和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国内外护理质量安全现状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风险管理在护理中的应用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风险管理是指通过识别、评估、处理和控制潜在风险，以减少损失和伤害的过程。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风险管理定义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包括预防为主、全面管理、科学决策、持续改进等原则，旨在保障患者安全，提高护理质量。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风险管理原则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风险管理概念及原则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通过收集患者信息、观察病情变化、了解治疗过程等方式，及时发现潜在的护理风险。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采用定性或定量的评估方法，对识别出的护理风险进行分析和评估，确定风险的性质、程度和可能造成的损失。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护理风险识别与评估方法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护理风险评估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护理风险识别</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建立完善的护理制度和流程，规范护理行为，减少人为因素造成的风险。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制定完善的护理制度和流程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提高护理人员的专业技能和风险防范意识，使其能够熟练掌握风险管理知识和技能。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加强护理人员培训和教育</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加强医护人员之间的沟通，确保信息传递准确无误，降低因沟通不畅造成的风险。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强化护理过程中的沟通与协作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建立风险预警系统，及时发现并处理潜在风险，同时制定应急预案，确保在突发情况下能够迅速响应和处理。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建立健全的风险预警和应对机制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护理风险防范措施与策略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纠纷与冲突处理原则及技巧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护理过程中出现的服务质量不达标、操作失误等问题，是引发纠纷与冲突的主要原因。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服务质量问题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沟通不畅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医疗资源紧张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医护人员与患者或其家属之间沟通不足，导致信息误解或传递不及时，进而产生纠纷。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医疗资源分配不均或紧张时，可能导致患者等待时间过长、服务质量下降等问题，从而引发纠纷。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纠纷与冲突产生原因分析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在处理纠纷与冲突时，应坚持公正原则，不受任何外部因素的影响，确保处理结果的客观性和公正性。</a:t>
            </a:r>
          </a:p>
        </p:txBody>
      </p:sp>
      <p:pic>
        <p:nvPicPr>
          <p:cNvPr id="6" name="Picture 6"/>
          <p:cNvPicPr>
            <a:picLocks noChangeAspect="1"/>
          </p:cNvPicPr>
          <p:nvPr/>
        </p:nvPicPr>
        <p:blipFill>
          <a:blip r:embed="rId2"/>
          <a:srcRect l="4625" r="4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公正</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在处理过程中，应充分保障患者和医护人员的合法权益，不偏袒任何一方，确保处理结果的公平性。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250" r="25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处理过程和结果应向患者和医护人员公开，接受社会监督，增加透明度和公信力。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处理原则：公正、公平、公开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https://d.book118.com/767065040016006035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2024-09-09T09:05:09.738</cp:lastPrinted>
  <dcterms:created xsi:type="dcterms:W3CDTF">2024-09-09T01:05:09Z</dcterms:created>
  <dcterms:modified xsi:type="dcterms:W3CDTF">2024-09-09T01:05:11Z</dcterms:modified>
</cp:coreProperties>
</file>