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9F85E2-C78D-4070-B924-0581D533AC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C6A72F-B096-4FEB-A409-771968E6D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012BA0-4146-44A6-A28E-408D39616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8A3EA7-0B80-4A12-A180-C07915E5B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89EEB4-8417-46D2-A212-DF47EB4330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7ED53E-7479-4034-8A96-D09AA22BD7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63D4BF-F878-486F-AF29-C8BE7EC671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55D22F-88DA-4FC2-94D6-B1304D4035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074556-C618-47AA-B2B0-07105FAD52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AE92F4-0920-4B5D-ACC2-9B8A49A60B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00D94C-2432-48D0-A97D-3A91BC3A1B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6505616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a》专题征文活动正式拉开序幕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活动背景与目的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征文内容与要求</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评审流程与标准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宣传推广计划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合作单位与支持力量</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活动预期成果与影响</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活动背景与目的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随着社会文化的发展，越来越多的文学爱好者渴望有一个平台来展示自己的才华和交流创作心得。</a:t>
            </a:r>
          </a:p>
        </p:txBody>
      </p:sp>
      <p:pic>
        <p:nvPicPr>
          <p:cNvPr id="6" name="Picture 6"/>
          <p:cNvPicPr>
            <a:picLocks noChangeAspect="1"/>
          </p:cNvPicPr>
          <p:nvPr/>
        </p:nvPicPr>
        <p:blipFill>
          <a:blip r:embed="rId2"/>
          <a:srcRect l="17583" r="17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文学爱好者需求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虽然目前网络上有一些征文活动，但往往缺乏专业性和针对性，无法满足文学爱好者的需求。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征文活动现状</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083" r="12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a》平台作为一个专注于文学创作的社区，汇聚了大量优秀的作家和作品，具有良好的文学创作氛围和专业的评审团队。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a》平台的优势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激发创作热情</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通过征文活动，激发广大文学爱好者的创作热情，推动文学创作的发展。</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发掘优秀作品</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通过评选，发掘优秀的文学作品，为文学爱好者提供一个展示自己才华的机会。</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促进文学交流</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通过活动，促进文学爱好者之间的交流与合作，提高文学创作水平。</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推广文学价值</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通过征文活动的宣传和推广，提高公众对文学价值的认识和重视。</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728" r="347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“探索文学之美，共享创作之乐”。</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活动主题</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“让文学照亮生活，让创作成为习惯”。</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口号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活动主题和口号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征文内容与要求</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探讨a领域前沿问题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鼓励参赛者围绕a领域的最新研究成果、发展趋势、前沿技术等进行深入探讨，提出新观点、新见解。</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展示a领域实践应用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欢迎参赛者结合自身工作或学习实践，分享在a领域的成功案例、经验教训、创新实践等。</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聚焦a领域</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本次征文活动主要面向对a领域有深入研究和丰富经验的专家学者，以及对a领域有浓厚兴趣和独到见解的广大读者。</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征文主题范围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solidFill>
                <a:latin typeface="Microsoft Yahei"/>
                <a:ea typeface="Microsoft Yahei"/>
                <a:cs typeface="Microsoft Yahei"/>
              </a:rPr>
              <a:t>标题</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简明扼要地概括文章主题，字数一般不超过20个。</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摘要</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简要介绍文章的主要内容和观点，字数控制在150字以内。</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solidFill>
                <a:latin typeface="Microsoft Yahei"/>
                <a:ea typeface="Microsoft Yahei"/>
                <a:cs typeface="Microsoft Yahei"/>
              </a:rPr>
              <a:t>正文</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结构清晰，逻辑严密，字数控制在3000-5000字之间。正文应包括引言、主体和结论三部分，其中引言部分简要阐述研究背景和意义，主体部分详细展开论述，结论部分总结全文并提出展望。</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参考文献</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列出文中引用的主要文献，格式应符合学术规范。</a:t>
            </a:r>
          </a:p>
        </p:txBody>
      </p:sp>
      <p:sp>
        <p:nvSpPr>
          <p:cNvPr id="14" name="AutoShape 14"/>
          <p:cNvSpPr/>
          <p:nvPr/>
        </p:nvSpPr>
        <p:spPr>
          <a:xfrm rot="-10800000">
            <a:off x="795939" y="1447431"/>
            <a:ext cx="891773" cy="891773"/>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征文格式规范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提交方式和截止日期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提交方式</a:t>
              </a:r>
            </a:p>
          </p:txBody>
        </p:sp>
      </p:grpSp>
      <p:grpSp>
        <p:nvGrpSpPr>
          <p:cNvPr id="45" name="Group 45"/>
          <p:cNvGrpSpPr/>
          <p:nvPr/>
        </p:nvGrpSpPr>
        <p:grpSpPr>
          <a:xfrm>
            <a:off x="7809821" y="1823726"/>
            <a:ext cx="3286271" cy="1875094"/>
            <a:chOff x="7809821" y="1823726"/>
            <a:chExt cx="3286271" cy="1875094"/>
          </a:xfrm>
        </p:grpSpPr>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截止日期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本次征文活动截止日期为XXXX年XX月XX日，逾期提交的作品将不予受理。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评审流程与标准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58" r="195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由资深编辑、作家、学者等多领域专家组成。</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负责评审所有提交的征文作品，确保评审过程公正、公平、公开，并根据评分标准对作品进行打分和评选。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评审团组成及职责</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职责</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评审团成员</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提交作品</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作者在规定时间内提交征文作品。</a:t>
            </a:r>
          </a:p>
        </p:txBody>
      </p:sp>
      <p:sp>
        <p:nvSpPr>
          <p:cNvPr id="5" name="AutoShape 5"/>
          <p:cNvSpPr/>
          <p:nvPr/>
        </p:nvSpPr>
        <p:spPr>
          <a:xfrm rot="2700000">
            <a:off x="869478" y="1627599"/>
            <a:ext cx="1044352" cy="104435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初审</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评审团对所有作品进行初步筛选，选出符合要求的作品进入下一轮评审。</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详细评审</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对初审通过的作品进行深入阅读和评价，根据评分标准进行打分。</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终审</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汇总各评审意见，确定获奖作品名单。</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评审流程安排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https://d.book118.com/767065056162006032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2024-09-05T23:53:06.916</cp:lastPrinted>
  <dcterms:created xsi:type="dcterms:W3CDTF">2024-09-05T15:53:06Z</dcterms:created>
  <dcterms:modified xsi:type="dcterms:W3CDTF">2024-09-05T15:53:09Z</dcterms:modified>
</cp:coreProperties>
</file>