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8" r:id="rId14"/>
  </p:sldIdLst>
  <p:sldSz cx="12096750" cy="684022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69BED5-B20C-4740-BE72-AB55DEB645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5D2EE7-C366-430B-B7A0-DAB93A257A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E88A35-90FA-46BC-A96A-E68037705A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122A72-3E78-439E-9729-9CE7825FD4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BA56497-5BDF-4B64-9F7D-77FBDB523A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A2564F-2C39-41AF-ABF6-A38DC470BB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B71D57F-D7AD-4C98-95B1-F53E5F34C3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2FEB29-07C2-4A17-A740-E71157F98E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76F95F-F5C0-4D2F-A36A-79D9A093EE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C150DE-2EC6-4941-98F0-7EBBED9DE4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37911C-B18F-4A95-9EAB-CFF2A16972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DEFAULT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hexin?subject=english#pid=64b6704837e7448f8e70a052#tid=64bdd4a98aeb5c0009241cfd#sourcefrom=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image" Target="../media/image1.png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1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7066016046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C_1#210d96631.fixed?vbadefaultcenterpage=1&amp;vbahtmlprocessed=1"/>
          <p:cNvSpPr/>
          <p:nvPr/>
        </p:nvSpPr>
        <p:spPr>
          <a:xfrm>
            <a:off x="0" y="2651760"/>
            <a:ext cx="12097512" cy="101498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altLang="zh-CN" sz="4000" b="1" i="0">
                <a:solidFill>
                  <a:srgbClr val="0054A5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Unit</a:t>
            </a:r>
            <a:r>
              <a:rPr lang="en-US" altLang="zh-CN" sz="4000" b="1" i="0">
                <a:solidFill>
                  <a:srgbClr val="0054A5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4000" b="1" i="0">
                <a:solidFill>
                  <a:srgbClr val="0054A5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5</a:t>
            </a:r>
            <a:r>
              <a:rPr lang="en-US" altLang="zh-CN" sz="4000" b="1" i="0">
                <a:solidFill>
                  <a:srgbClr val="0054A5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4000" b="1" i="0">
                <a:solidFill>
                  <a:srgbClr val="0054A5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核心素养测评</a:t>
            </a:r>
            <a:endParaRPr lang="en-US" altLang="zh-CN" sz="4000"/>
          </a:p>
        </p:txBody>
      </p:sp>
    </p:spTree>
  </p:cSld>
  <p:clrMapOvr>
    <a:masterClrMapping/>
  </p:clrMapOvr>
  <p:transition>
    <p:split dir="in"/>
  </p:transition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C_2_BD#db1eb9869?vbadefaultcenterpage=1&amp;parentnodeid=210d96631&amp;vbahtmlprocessed=1"/>
          <p:cNvSpPr/>
          <p:nvPr/>
        </p:nvSpPr>
        <p:spPr>
          <a:xfrm>
            <a:off x="557784" y="539986"/>
            <a:ext cx="10991088" cy="995680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2800" b="1" i="0">
                <a:solidFill>
                  <a:srgbClr val="01ADC1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一、单项选择。（共10小题；每小题1分，满分10分）</a:t>
            </a:r>
            <a:endParaRPr lang="en-US" altLang="zh-CN" sz="2800"/>
          </a:p>
        </p:txBody>
      </p:sp>
      <p:sp>
        <p:nvSpPr>
          <p:cNvPr id="3" name="QC_3_BD.1_1#5c230b751?vbadefaultcenterpage=1&amp;parentnodeid=db1eb9869&amp;vbahtmlprocessed=1&amp;vbarmbracket=1&amp;hasbroken=1"/>
          <p:cNvSpPr/>
          <p:nvPr/>
        </p:nvSpPr>
        <p:spPr>
          <a:xfrm>
            <a:off x="557784" y="1183885"/>
            <a:ext cx="10991088" cy="48602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>
              <a:lnSpc>
                <a:spcPts val="4200"/>
              </a:lnSpc>
            </a:pPr>
            <a:r>
              <a:rPr lang="en-US" altLang="zh-CN" sz="2400" b="0" i="0">
                <a:solidFill>
                  <a:srgbClr val="1D62A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1.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-What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____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do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you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like，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Kate?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-Volleyball.(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)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endParaRPr lang="en-US" altLang="zh-CN" sz="2400"/>
          </a:p>
        </p:txBody>
      </p:sp>
      <p:sp>
        <p:nvSpPr>
          <p:cNvPr id="4" name="QC_3_AN.2_1#5c230b751.bracket?vbadefaultcenterpage=1&amp;parentnodeid=db1eb9869&amp;vbapositionanswer=1&amp;vbahtmlprocessed=1"/>
          <p:cNvSpPr/>
          <p:nvPr/>
        </p:nvSpPr>
        <p:spPr>
          <a:xfrm>
            <a:off x="6916103" y="1183885"/>
            <a:ext cx="288925" cy="490030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</a:t>
            </a:r>
            <a:endParaRPr lang="en-US" altLang="zh-CN" sz="2400"/>
          </a:p>
        </p:txBody>
      </p:sp>
      <p:sp>
        <p:nvSpPr>
          <p:cNvPr id="5" name="QC_3_BD.3_1#5c230b751.choices?vbadefaultcenterpage=1&amp;parentnodeid=db1eb9869&amp;vbahtmlprocessed=1&amp;vbarmbracket=1"/>
          <p:cNvSpPr/>
          <p:nvPr/>
        </p:nvSpPr>
        <p:spPr>
          <a:xfrm>
            <a:off x="557784" y="1732832"/>
            <a:ext cx="10991088" cy="48602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tabLst>
                <a:tab pos="2822575"/>
                <a:tab pos="5633085"/>
                <a:tab pos="8443595"/>
              </a:tabLst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A.color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B.sofa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C.sport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D.number</a:t>
            </a:r>
            <a:endParaRPr lang="en-US" altLang="zh-CN" sz="2400"/>
          </a:p>
        </p:txBody>
      </p:sp>
      <p:sp>
        <p:nvSpPr>
          <p:cNvPr id="6" name="QC_3_BD.4_1#ccc2e5151?vbadefaultcenterpage=1&amp;parentnodeid=db1eb9869&amp;vbahtmlprocessed=1&amp;vbarmbracket=1&amp;hasbroken=1"/>
          <p:cNvSpPr/>
          <p:nvPr/>
        </p:nvSpPr>
        <p:spPr>
          <a:xfrm>
            <a:off x="557784" y="2278932"/>
            <a:ext cx="10991088" cy="48602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>
              <a:lnSpc>
                <a:spcPts val="4200"/>
              </a:lnSpc>
            </a:pPr>
            <a:r>
              <a:rPr lang="en-US" altLang="zh-CN" sz="2400" b="0" i="0">
                <a:solidFill>
                  <a:srgbClr val="1D62A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2.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don’t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have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baseball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but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my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cousin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Alan</a:t>
            </a:r>
            <a:r>
              <a:rPr lang="en-US" altLang="zh-CN" sz="240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____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.(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)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endParaRPr lang="en-US" altLang="zh-CN" sz="2400"/>
          </a:p>
        </p:txBody>
      </p:sp>
      <p:sp>
        <p:nvSpPr>
          <p:cNvPr id="7" name="QC_3_AN.5_1#ccc2e5151.bracket?vbadefaultcenterpage=1&amp;parentnodeid=db1eb9869&amp;vbapositionanswer=2&amp;vbahtmlprocessed=1"/>
          <p:cNvSpPr/>
          <p:nvPr/>
        </p:nvSpPr>
        <p:spPr>
          <a:xfrm>
            <a:off x="7810310" y="2278932"/>
            <a:ext cx="271463" cy="490030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</a:t>
            </a:r>
            <a:endParaRPr lang="en-US" altLang="zh-CN" sz="2400"/>
          </a:p>
        </p:txBody>
      </p:sp>
      <p:sp>
        <p:nvSpPr>
          <p:cNvPr id="8" name="QC_3_BD.6_1#ccc2e5151.choices?vbadefaultcenterpage=1&amp;parentnodeid=db1eb9869&amp;vbahtmlprocessed=1&amp;vbarmbracket=1"/>
          <p:cNvSpPr/>
          <p:nvPr/>
        </p:nvSpPr>
        <p:spPr>
          <a:xfrm>
            <a:off x="557784" y="2825032"/>
            <a:ext cx="10991088" cy="48602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tabLst>
                <a:tab pos="2822575"/>
                <a:tab pos="5633085"/>
                <a:tab pos="8443595"/>
              </a:tabLst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A.do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B.does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C.has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D.is</a:t>
            </a:r>
            <a:endParaRPr lang="en-US" altLang="zh-CN" sz="2400"/>
          </a:p>
        </p:txBody>
      </p:sp>
      <p:sp>
        <p:nvSpPr>
          <p:cNvPr id="9" name="QC_3_BD.7_1#da38d9f0b?vbadefaultcenterpage=1&amp;parentnodeid=db1eb9869&amp;vbahtmlprocessed=1&amp;vbarmbracket=1&amp;hasbroken=1"/>
          <p:cNvSpPr/>
          <p:nvPr/>
        </p:nvSpPr>
        <p:spPr>
          <a:xfrm>
            <a:off x="557784" y="3377800"/>
            <a:ext cx="10991088" cy="103466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>
              <a:lnSpc>
                <a:spcPts val="4300"/>
              </a:lnSpc>
            </a:pPr>
            <a:r>
              <a:rPr lang="en-US" altLang="zh-CN" sz="2400" b="0" i="0">
                <a:solidFill>
                  <a:srgbClr val="1D62A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3.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-</a:t>
            </a:r>
            <a:r>
              <a:rPr lang="en-US" altLang="zh-CN" sz="240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____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Peter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have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baseball?</a:t>
            </a:r>
            <a:endParaRPr lang="en-US" altLang="zh-CN" sz="2400"/>
          </a:p>
          <a:p>
            <a:pPr marL="0" algn="l">
              <a:lnSpc>
                <a:spcPts val="42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-Yes，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he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does.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And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he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____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two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ping-pong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bats.(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)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endParaRPr lang="en-US" altLang="zh-CN" sz="2400"/>
          </a:p>
        </p:txBody>
      </p:sp>
      <p:sp>
        <p:nvSpPr>
          <p:cNvPr id="10" name="QC_3_AN.8_1#da38d9f0b.bracket?vbadefaultcenterpage=1&amp;parentnodeid=db1eb9869&amp;vbapositionanswer=3&amp;vbahtmlprocessed=1"/>
          <p:cNvSpPr/>
          <p:nvPr/>
        </p:nvSpPr>
        <p:spPr>
          <a:xfrm>
            <a:off x="7439279" y="3923901"/>
            <a:ext cx="288925" cy="490030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</a:t>
            </a:r>
            <a:endParaRPr lang="en-US" altLang="zh-CN" sz="2400"/>
          </a:p>
        </p:txBody>
      </p:sp>
      <p:sp>
        <p:nvSpPr>
          <p:cNvPr id="11" name="QC_3_BD.9_1#da38d9f0b.choices?vbadefaultcenterpage=1&amp;parentnodeid=db1eb9869&amp;vbahtmlprocessed=1&amp;vbarmbracket=1"/>
          <p:cNvSpPr/>
          <p:nvPr/>
        </p:nvSpPr>
        <p:spPr>
          <a:xfrm>
            <a:off x="557784" y="4476033"/>
            <a:ext cx="10991088" cy="48602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tabLst>
                <a:tab pos="2822575"/>
                <a:tab pos="5633085"/>
                <a:tab pos="8443595"/>
              </a:tabLst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A.Does；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have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B.Do；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have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C.Does；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has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D.Do；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has</a:t>
            </a:r>
            <a:endParaRPr lang="en-US" altLang="zh-CN" sz="2400"/>
          </a:p>
        </p:txBody>
      </p:sp>
      <p:sp>
        <p:nvSpPr>
          <p:cNvPr id="12" name="QC_3_BD.10_1#8f60b9241?vbadefaultcenterpage=1&amp;parentnodeid=db1eb9869&amp;vbahtmlprocessed=1&amp;vbarmbracket=1&amp;hasbroken=1"/>
          <p:cNvSpPr/>
          <p:nvPr/>
        </p:nvSpPr>
        <p:spPr>
          <a:xfrm>
            <a:off x="557784" y="5022133"/>
            <a:ext cx="10991088" cy="48602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>
              <a:lnSpc>
                <a:spcPts val="4200"/>
              </a:lnSpc>
            </a:pPr>
            <a:r>
              <a:rPr lang="en-US" altLang="zh-CN" sz="2400" b="0" i="0">
                <a:solidFill>
                  <a:srgbClr val="1D62A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4.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Allan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doesn’t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play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sports.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He</a:t>
            </a:r>
            <a:r>
              <a:rPr lang="en-US" altLang="zh-CN" sz="240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____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watches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them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on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TV.(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)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endParaRPr lang="en-US" altLang="zh-CN" sz="2400"/>
          </a:p>
        </p:txBody>
      </p:sp>
      <p:sp>
        <p:nvSpPr>
          <p:cNvPr id="13" name="QC_3_AN.11_1#8f60b9241.bracket?vbadefaultcenterpage=1&amp;parentnodeid=db1eb9869&amp;vbapositionanswer=4&amp;vbahtmlprocessed=1"/>
          <p:cNvSpPr/>
          <p:nvPr/>
        </p:nvSpPr>
        <p:spPr>
          <a:xfrm>
            <a:off x="8547291" y="5022133"/>
            <a:ext cx="288925" cy="490030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</a:t>
            </a:r>
            <a:endParaRPr lang="en-US" altLang="zh-CN" sz="2400"/>
          </a:p>
        </p:txBody>
      </p:sp>
      <p:sp>
        <p:nvSpPr>
          <p:cNvPr id="14" name="QC_3_BD.12_1#8f60b9241.choices?vbadefaultcenterpage=1&amp;parentnodeid=db1eb9869&amp;vbahtmlprocessed=1&amp;vbarmbracket=1"/>
          <p:cNvSpPr/>
          <p:nvPr/>
        </p:nvSpPr>
        <p:spPr>
          <a:xfrm>
            <a:off x="557784" y="5568233"/>
            <a:ext cx="10991088" cy="48602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tabLst>
                <a:tab pos="2822575"/>
                <a:tab pos="5633085"/>
                <a:tab pos="8443595"/>
              </a:tabLst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A.but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B.also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C.only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D.although</a:t>
            </a:r>
            <a:endParaRPr lang="en-US" altLang="zh-CN" sz="2400"/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 animBg="1"/>
      <p:bldP spid="7" grpId="0" uiExpand="1" build="p" animBg="1"/>
      <p:bldP spid="10" grpId="0" uiExpand="1" build="p" animBg="1"/>
      <p:bldP spid="13" grpId="0" uiExpand="1" build="p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QC_3_BD.13_1#bb6f64a55?vbadefaultcenterpage=1&amp;parentnodeid=db1eb9869&amp;vbahtmlprocessed=1&amp;vbarmbracket=1&amp;hasbroken=1"/>
          <p:cNvSpPr/>
          <p:nvPr/>
        </p:nvSpPr>
        <p:spPr>
          <a:xfrm>
            <a:off x="557784" y="803929"/>
            <a:ext cx="10991088" cy="48602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>
              <a:lnSpc>
                <a:spcPts val="4200"/>
              </a:lnSpc>
            </a:pPr>
            <a:r>
              <a:rPr lang="en-US" altLang="zh-CN" sz="2400" b="0" i="0">
                <a:solidFill>
                  <a:srgbClr val="1D62A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5.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Jenny’s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father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often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watches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basketball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games</a:t>
            </a:r>
            <a:r>
              <a:rPr lang="en-US" altLang="zh-CN" sz="240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____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TV.(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)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endParaRPr lang="en-US" altLang="zh-CN" sz="2400"/>
          </a:p>
        </p:txBody>
      </p:sp>
      <p:sp>
        <p:nvSpPr>
          <p:cNvPr id="3" name="QC_3_AN.14_1#bb6f64a55.bracket?vbadefaultcenterpage=1&amp;parentnodeid=db1eb9869&amp;vbapositionanswer=5&amp;vbahtmlprocessed=1"/>
          <p:cNvSpPr/>
          <p:nvPr/>
        </p:nvSpPr>
        <p:spPr>
          <a:xfrm>
            <a:off x="8351838" y="803929"/>
            <a:ext cx="271463" cy="490030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</a:t>
            </a:r>
            <a:endParaRPr lang="en-US" altLang="zh-CN" sz="2400"/>
          </a:p>
        </p:txBody>
      </p:sp>
      <p:sp>
        <p:nvSpPr>
          <p:cNvPr id="4" name="QC_3_BD.15_1#bb6f64a55.choices?vbadefaultcenterpage=1&amp;parentnodeid=db1eb9869&amp;vbahtmlprocessed=1&amp;vbarmbracket=1"/>
          <p:cNvSpPr/>
          <p:nvPr/>
        </p:nvSpPr>
        <p:spPr>
          <a:xfrm>
            <a:off x="557784" y="1349075"/>
            <a:ext cx="10991088" cy="48602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tabLst>
                <a:tab pos="2822575"/>
                <a:tab pos="5633085"/>
                <a:tab pos="8443595"/>
              </a:tabLst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A.in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B.on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C.at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D.of</a:t>
            </a:r>
            <a:endParaRPr lang="en-US" altLang="zh-CN" sz="2400"/>
          </a:p>
        </p:txBody>
      </p:sp>
      <p:sp>
        <p:nvSpPr>
          <p:cNvPr id="5" name="QC_3_BD.16_1#1c6b2d342?vbadefaultcenterpage=1&amp;parentnodeid=db1eb9869&amp;vbahtmlprocessed=1&amp;vbarmbracket=1&amp;hasbroken=1"/>
          <p:cNvSpPr/>
          <p:nvPr/>
        </p:nvSpPr>
        <p:spPr>
          <a:xfrm>
            <a:off x="557784" y="1895175"/>
            <a:ext cx="10991088" cy="48602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>
              <a:lnSpc>
                <a:spcPts val="4200"/>
              </a:lnSpc>
            </a:pPr>
            <a:r>
              <a:rPr lang="en-US" altLang="zh-CN" sz="2400" b="0" i="0">
                <a:solidFill>
                  <a:srgbClr val="1D62A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6.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This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book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very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____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.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like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very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much.(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)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endParaRPr lang="en-US" altLang="zh-CN" sz="2400"/>
          </a:p>
        </p:txBody>
      </p:sp>
      <p:sp>
        <p:nvSpPr>
          <p:cNvPr id="6" name="QC_3_AN.17_1#1c6b2d342.bracket?vbadefaultcenterpage=1&amp;parentnodeid=db1eb9869&amp;vbapositionanswer=6&amp;vbahtmlprocessed=1"/>
          <p:cNvSpPr/>
          <p:nvPr/>
        </p:nvSpPr>
        <p:spPr>
          <a:xfrm>
            <a:off x="7101459" y="1895175"/>
            <a:ext cx="288925" cy="490030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</a:t>
            </a:r>
            <a:endParaRPr lang="en-US" altLang="zh-CN" sz="2400"/>
          </a:p>
        </p:txBody>
      </p:sp>
      <p:sp>
        <p:nvSpPr>
          <p:cNvPr id="7" name="QC_3_BD.18_1#1c6b2d342.choices?vbadefaultcenterpage=1&amp;parentnodeid=db1eb9869&amp;vbahtmlprocessed=1&amp;vbarmbracket=1"/>
          <p:cNvSpPr/>
          <p:nvPr/>
        </p:nvSpPr>
        <p:spPr>
          <a:xfrm>
            <a:off x="557784" y="2441275"/>
            <a:ext cx="10991088" cy="48602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tabLst>
                <a:tab pos="2822575"/>
                <a:tab pos="5633085"/>
                <a:tab pos="8443595"/>
              </a:tabLst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A.interesting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B.boring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C.difficult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D.bad</a:t>
            </a:r>
            <a:endParaRPr lang="en-US" altLang="zh-CN" sz="2400"/>
          </a:p>
        </p:txBody>
      </p:sp>
      <p:sp>
        <p:nvSpPr>
          <p:cNvPr id="8" name="QC_3_BD.19_1#79f495e46?vbadefaultcenterpage=1&amp;parentnodeid=db1eb9869&amp;vbahtmlprocessed=1&amp;vbarmbracket=1&amp;hasbroken=1"/>
          <p:cNvSpPr/>
          <p:nvPr/>
        </p:nvSpPr>
        <p:spPr>
          <a:xfrm>
            <a:off x="557784" y="2987375"/>
            <a:ext cx="10991088" cy="48602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>
              <a:lnSpc>
                <a:spcPts val="4200"/>
              </a:lnSpc>
            </a:pPr>
            <a:r>
              <a:rPr lang="en-US" altLang="zh-CN" sz="2400" b="0" i="0">
                <a:solidFill>
                  <a:srgbClr val="1D62A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7.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The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girl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likes</a:t>
            </a:r>
            <a:r>
              <a:rPr lang="en-US" altLang="zh-CN" sz="240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____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very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much.(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)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endParaRPr lang="en-US" altLang="zh-CN" sz="2400"/>
          </a:p>
        </p:txBody>
      </p:sp>
      <p:sp>
        <p:nvSpPr>
          <p:cNvPr id="9" name="QC_3_AN.20_1#79f495e46.bracket?vbadefaultcenterpage=1&amp;parentnodeid=db1eb9869&amp;vbapositionanswer=7&amp;vbahtmlprocessed=1"/>
          <p:cNvSpPr/>
          <p:nvPr/>
        </p:nvSpPr>
        <p:spPr>
          <a:xfrm>
            <a:off x="5112322" y="2987375"/>
            <a:ext cx="288925" cy="490030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</a:t>
            </a:r>
            <a:endParaRPr lang="en-US" altLang="zh-CN" sz="2400"/>
          </a:p>
        </p:txBody>
      </p:sp>
      <p:sp>
        <p:nvSpPr>
          <p:cNvPr id="10" name="QC_3_BD.21_1#79f495e46.choices?vbadefaultcenterpage=1&amp;parentnodeid=db1eb9869&amp;vbahtmlprocessed=1&amp;vbarmbracket=1"/>
          <p:cNvSpPr/>
          <p:nvPr/>
        </p:nvSpPr>
        <p:spPr>
          <a:xfrm>
            <a:off x="557784" y="3533475"/>
            <a:ext cx="10991088" cy="48602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tabLst>
                <a:tab pos="2822575"/>
                <a:tab pos="5633085"/>
                <a:tab pos="8443595"/>
              </a:tabLst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A.playing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sport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B.play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sport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C.play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sports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D.playing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sports</a:t>
            </a:r>
            <a:endParaRPr lang="en-US" altLang="zh-CN" sz="2400"/>
          </a:p>
        </p:txBody>
      </p:sp>
      <p:sp>
        <p:nvSpPr>
          <p:cNvPr id="11" name="QC_3_BD.22_1#7e48c7d69?vbadefaultcenterpage=1&amp;parentnodeid=db1eb9869&amp;vbahtmlprocessed=1&amp;vbarmbracket=1&amp;hasbroken=1"/>
          <p:cNvSpPr/>
          <p:nvPr/>
        </p:nvSpPr>
        <p:spPr>
          <a:xfrm>
            <a:off x="557784" y="4086243"/>
            <a:ext cx="10991088" cy="158330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>
              <a:lnSpc>
                <a:spcPts val="4300"/>
              </a:lnSpc>
            </a:pPr>
            <a:r>
              <a:rPr lang="en-US" altLang="zh-CN" sz="2400" b="0" i="0">
                <a:solidFill>
                  <a:srgbClr val="1D62A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8.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-We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need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volleyball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for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the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ball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game.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Does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Jane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have</a:t>
            </a:r>
            <a:r>
              <a:rPr lang="en-US" altLang="zh-CN" sz="240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____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?</a:t>
            </a:r>
            <a:endParaRPr lang="en-US" altLang="zh-CN" sz="2400"/>
          </a:p>
          <a:p>
            <a:pPr marL="0" algn="l">
              <a:lnSpc>
                <a:spcPts val="43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-Yes，she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does.</a:t>
            </a:r>
            <a:endParaRPr lang="en-US" altLang="zh-CN" sz="2400"/>
          </a:p>
          <a:p>
            <a:pPr marL="0" algn="l">
              <a:lnSpc>
                <a:spcPts val="42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-Can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she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take</a:t>
            </a:r>
            <a:r>
              <a:rPr lang="en-US" altLang="zh-CN" sz="240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____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to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school?(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)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endParaRPr lang="en-US" altLang="zh-CN" sz="2400"/>
          </a:p>
        </p:txBody>
      </p:sp>
      <p:sp>
        <p:nvSpPr>
          <p:cNvPr id="12" name="QC_3_AN.23_1#7e48c7d69.bracket?vbadefaultcenterpage=1&amp;parentnodeid=db1eb9869&amp;vbapositionanswer=8&amp;vbahtmlprocessed=1"/>
          <p:cNvSpPr/>
          <p:nvPr/>
        </p:nvSpPr>
        <p:spPr>
          <a:xfrm>
            <a:off x="4791647" y="5178443"/>
            <a:ext cx="288925" cy="490030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</a:t>
            </a:r>
            <a:endParaRPr lang="en-US" altLang="zh-CN" sz="2400"/>
          </a:p>
        </p:txBody>
      </p:sp>
      <p:sp>
        <p:nvSpPr>
          <p:cNvPr id="13" name="QC_3_BD.24_1#7e48c7d69.choices?vbadefaultcenterpage=1&amp;parentnodeid=db1eb9869&amp;vbahtmlprocessed=1&amp;vbarmbracket=1"/>
          <p:cNvSpPr/>
          <p:nvPr/>
        </p:nvSpPr>
        <p:spPr>
          <a:xfrm>
            <a:off x="557784" y="5730575"/>
            <a:ext cx="10991088" cy="48602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tabLst>
                <a:tab pos="2822575"/>
                <a:tab pos="5633085"/>
                <a:tab pos="8443595"/>
              </a:tabLst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A.it；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one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B.it；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C.one；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one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D.one；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it</a:t>
            </a:r>
            <a:endParaRPr lang="en-US" altLang="zh-CN" sz="2400"/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  <p:bldP spid="6" grpId="0" uiExpand="1" build="p" animBg="1"/>
      <p:bldP spid="9" grpId="0" uiExpand="1" build="p" animBg="1"/>
      <p:bldP spid="12" grpId="0" uiExpand="1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QC_3_BD.25_1#6d65ba070?vbadefaultcenterpage=1&amp;parentnodeid=db1eb9869&amp;vbahtmlprocessed=1&amp;vbarmbracket=1&amp;hasbroken=1"/>
          <p:cNvSpPr/>
          <p:nvPr/>
        </p:nvSpPr>
        <p:spPr>
          <a:xfrm>
            <a:off x="557784" y="1618475"/>
            <a:ext cx="10991088" cy="103466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>
              <a:lnSpc>
                <a:spcPts val="4300"/>
              </a:lnSpc>
            </a:pPr>
            <a:r>
              <a:rPr lang="en-US" altLang="zh-CN" sz="2400" b="0" i="0">
                <a:solidFill>
                  <a:srgbClr val="1D62A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9.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-Kate，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my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English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book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on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the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sofa.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Can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you</a:t>
            </a:r>
            <a:r>
              <a:rPr lang="en-US" altLang="zh-CN" sz="240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____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for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me?</a:t>
            </a:r>
            <a:endParaRPr lang="en-US" altLang="zh-CN" sz="2400"/>
          </a:p>
          <a:p>
            <a:pPr marL="0" algn="l">
              <a:lnSpc>
                <a:spcPts val="42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-OK.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Here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is，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Dad.(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)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endParaRPr lang="en-US" altLang="zh-CN" sz="2400"/>
          </a:p>
        </p:txBody>
      </p:sp>
      <p:sp>
        <p:nvSpPr>
          <p:cNvPr id="3" name="QC_3_AN.26_1#6d65ba070.bracket?vbadefaultcenterpage=1&amp;parentnodeid=db1eb9869&amp;vbapositionanswer=9&amp;vbahtmlprocessed=1"/>
          <p:cNvSpPr/>
          <p:nvPr/>
        </p:nvSpPr>
        <p:spPr>
          <a:xfrm>
            <a:off x="3982022" y="2164575"/>
            <a:ext cx="288925" cy="490030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</a:t>
            </a:r>
            <a:endParaRPr lang="en-US" altLang="zh-CN" sz="2400"/>
          </a:p>
        </p:txBody>
      </p:sp>
      <p:sp>
        <p:nvSpPr>
          <p:cNvPr id="4" name="QC_3_BD.27_1#6d65ba070.choices?vbadefaultcenterpage=1&amp;parentnodeid=db1eb9869&amp;vbahtmlprocessed=1&amp;vbarmbracket=1"/>
          <p:cNvSpPr/>
          <p:nvPr/>
        </p:nvSpPr>
        <p:spPr>
          <a:xfrm>
            <a:off x="557784" y="2709721"/>
            <a:ext cx="10991088" cy="48602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tabLst>
                <a:tab pos="2822575"/>
                <a:tab pos="5633085"/>
                <a:tab pos="8443595"/>
              </a:tabLst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A.let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B.watch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C.find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D.get</a:t>
            </a:r>
            <a:endParaRPr lang="en-US" altLang="zh-CN" sz="2400"/>
          </a:p>
        </p:txBody>
      </p:sp>
      <p:sp>
        <p:nvSpPr>
          <p:cNvPr id="5" name="QC_3_BD.28_1#8f9720090?vbadefaultcenterpage=1&amp;parentnodeid=db1eb9869&amp;vbahtmlprocessed=1&amp;vbarmbracket=1&amp;hasbroken=1"/>
          <p:cNvSpPr/>
          <p:nvPr/>
        </p:nvSpPr>
        <p:spPr>
          <a:xfrm>
            <a:off x="557784" y="3262489"/>
            <a:ext cx="10991088" cy="103466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>
              <a:lnSpc>
                <a:spcPts val="4300"/>
              </a:lnSpc>
            </a:pPr>
            <a:r>
              <a:rPr lang="en-US" altLang="zh-CN" sz="2400" b="0" i="0">
                <a:solidFill>
                  <a:srgbClr val="1D62A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10.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-Let’s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play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ping-pong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after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school.</a:t>
            </a:r>
            <a:endParaRPr lang="en-US" altLang="zh-CN" sz="2400"/>
          </a:p>
          <a:p>
            <a:pPr marL="0" algn="l">
              <a:lnSpc>
                <a:spcPts val="42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-</a:t>
            </a:r>
            <a:r>
              <a:rPr lang="en-US" altLang="zh-CN" sz="240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____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(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)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endParaRPr lang="en-US" altLang="zh-CN" sz="2400"/>
          </a:p>
        </p:txBody>
      </p:sp>
      <p:sp>
        <p:nvSpPr>
          <p:cNvPr id="6" name="QC_3_AN.29_1#8f9720090.bracket?vbadefaultcenterpage=1&amp;parentnodeid=db1eb9869&amp;vbapositionanswer=10&amp;vbahtmlprocessed=1"/>
          <p:cNvSpPr/>
          <p:nvPr/>
        </p:nvSpPr>
        <p:spPr>
          <a:xfrm>
            <a:off x="1611884" y="3808589"/>
            <a:ext cx="288925" cy="490030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</a:t>
            </a:r>
            <a:endParaRPr lang="en-US" altLang="zh-CN" sz="2400"/>
          </a:p>
        </p:txBody>
      </p:sp>
      <p:sp>
        <p:nvSpPr>
          <p:cNvPr id="7" name="QC_3_BD.30_1#8f9720090.choices?vbadefaultcenterpage=1&amp;parentnodeid=db1eb9869&amp;vbahtmlprocessed=1&amp;vbarmbracket=1"/>
          <p:cNvSpPr/>
          <p:nvPr/>
        </p:nvSpPr>
        <p:spPr>
          <a:xfrm>
            <a:off x="557784" y="4367389"/>
            <a:ext cx="10991088" cy="103466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tabLst>
                <a:tab pos="5506085"/>
              </a:tabLst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A.That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sound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good.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B.That’s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sound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good.</a:t>
            </a:r>
            <a:endParaRPr lang="en-US" altLang="zh-CN" sz="2400" b="0" i="0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34" charset="-120"/>
            </a:endParaRPr>
          </a:p>
          <a:p>
            <a:pPr>
              <a:lnSpc>
                <a:spcPct val="150000"/>
              </a:lnSpc>
              <a:tabLst>
                <a:tab pos="5506085"/>
              </a:tabLst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C.That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sounds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good.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D.You’re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welcome.</a:t>
            </a:r>
            <a:endParaRPr lang="en-US" altLang="zh-CN" sz="2400"/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  <p:bldP spid="6" grpId="0" uiExpand="1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C_2_BD#fc9026fce?vbadefaultcenterpage=1&amp;parentnodeid=210d96631&amp;vbahtmlprocessed=1"/>
          <p:cNvSpPr/>
          <p:nvPr/>
        </p:nvSpPr>
        <p:spPr>
          <a:xfrm>
            <a:off x="557784" y="539986"/>
            <a:ext cx="10991088" cy="995680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2800" b="1" i="0">
                <a:solidFill>
                  <a:srgbClr val="01ADC1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二、完形填空。（共10小题；每小题1.5分，满分15分）</a:t>
            </a:r>
            <a:endParaRPr lang="en-US" altLang="zh-CN" sz="2800"/>
          </a:p>
        </p:txBody>
      </p:sp>
      <p:sp>
        <p:nvSpPr>
          <p:cNvPr id="3" name="QM_3_BD.31_1#a14fcfa0f?vbadefaultcenterpage=1&amp;parentnodeid=fc9026fce&amp;vbahtmlprocessed=1"/>
          <p:cNvSpPr/>
          <p:nvPr/>
        </p:nvSpPr>
        <p:spPr>
          <a:xfrm>
            <a:off x="557784" y="1176377"/>
            <a:ext cx="10991088" cy="377786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Nicole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11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and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she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loves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sports.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 u="sng" spc="-10300">
                <a:solidFill>
                  <a:srgbClr val="FFFFFF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.</a:t>
            </a:r>
            <a:r>
              <a:rPr lang="en-US" altLang="zh-CN" sz="2400" i="0" u="sng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i="0" u="sng" spc="-10300">
                <a:solidFill>
                  <a:srgbClr val="FFFFFF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.</a:t>
            </a:r>
            <a:r>
              <a:rPr lang="en-US" altLang="zh-CN" sz="2400" b="0" i="0" u="sng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11</a:t>
            </a:r>
            <a:r>
              <a:rPr lang="en-US" altLang="zh-CN" sz="2400" b="0" i="0" u="sng" spc="-10300">
                <a:solidFill>
                  <a:srgbClr val="FFFFF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.</a:t>
            </a:r>
            <a:r>
              <a:rPr lang="en-US" altLang="zh-CN" sz="2400" i="0" u="sng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i="0" u="sng" spc="-10300">
                <a:solidFill>
                  <a:srgbClr val="FFFFFF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.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class，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she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always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does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sports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with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her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classmates-they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like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to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play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basketball，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volleyball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and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tennis.</a:t>
            </a:r>
            <a:endParaRPr lang="en-US" altLang="zh-CN" sz="2400"/>
          </a:p>
          <a:p>
            <a:pPr algn="l">
              <a:lnSpc>
                <a:spcPct val="1500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Nicole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likes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 u="sng" spc="-10300">
                <a:solidFill>
                  <a:srgbClr val="FFFFFF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.</a:t>
            </a:r>
            <a:r>
              <a:rPr lang="en-US" altLang="zh-CN" sz="2400" i="0" u="sng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i="0" u="sng" spc="-10300">
                <a:solidFill>
                  <a:srgbClr val="FFFFFF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.</a:t>
            </a:r>
            <a:r>
              <a:rPr lang="en-US" altLang="zh-CN" sz="2400" b="0" i="0" u="sng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12</a:t>
            </a:r>
            <a:r>
              <a:rPr lang="en-US" altLang="zh-CN" sz="2400" b="0" i="0" u="sng" spc="-10300">
                <a:solidFill>
                  <a:srgbClr val="FFFFF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.</a:t>
            </a:r>
            <a:r>
              <a:rPr lang="en-US" altLang="zh-CN" sz="2400" i="0" u="sng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i="0" u="sng" spc="-10300">
                <a:solidFill>
                  <a:srgbClr val="FFFFFF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.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，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too.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She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asks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her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friend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Sarah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to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play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ping-pong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with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her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this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afternoon，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but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she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can’t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 u="sng" spc="-10300">
                <a:solidFill>
                  <a:srgbClr val="FFFFFF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.</a:t>
            </a:r>
            <a:r>
              <a:rPr lang="en-US" altLang="zh-CN" sz="2400" i="0" u="sng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i="0" u="sng" spc="-10300">
                <a:solidFill>
                  <a:srgbClr val="FFFFFF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.</a:t>
            </a:r>
            <a:r>
              <a:rPr lang="en-US" altLang="zh-CN" sz="2400" b="0" i="0" u="sng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13</a:t>
            </a:r>
            <a:r>
              <a:rPr lang="en-US" altLang="zh-CN" sz="2400" b="0" i="0" u="sng" spc="-10300">
                <a:solidFill>
                  <a:srgbClr val="FFFFF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.</a:t>
            </a:r>
            <a:r>
              <a:rPr lang="en-US" altLang="zh-CN" sz="2400" i="0" u="sng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i="0" u="sng" spc="-10300">
                <a:solidFill>
                  <a:srgbClr val="FFFFFF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.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her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ping-pong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ball.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She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must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 u="sng" spc="-10300">
                <a:solidFill>
                  <a:srgbClr val="FFFFFF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.</a:t>
            </a:r>
            <a:r>
              <a:rPr lang="en-US" altLang="zh-CN" sz="2400" i="0" u="sng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i="0" u="sng" spc="-10300">
                <a:solidFill>
                  <a:srgbClr val="FFFFFF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.</a:t>
            </a:r>
            <a:r>
              <a:rPr lang="en-US" altLang="zh-CN" sz="2400" b="0" i="0" u="sng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14</a:t>
            </a:r>
            <a:r>
              <a:rPr lang="en-US" altLang="zh-CN" sz="2400" b="0" i="0" u="sng" spc="-10300">
                <a:solidFill>
                  <a:srgbClr val="FFFFF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.</a:t>
            </a:r>
            <a:r>
              <a:rPr lang="en-US" altLang="zh-CN" sz="2400" i="0" u="sng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i="0" u="sng" spc="-10300">
                <a:solidFill>
                  <a:srgbClr val="FFFFFF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.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Sarah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and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tell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her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before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it’s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too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late.</a:t>
            </a:r>
            <a:endParaRPr lang="en-US" altLang="zh-CN" sz="2400"/>
          </a:p>
          <a:p>
            <a:pPr algn="l">
              <a:lnSpc>
                <a:spcPct val="1500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“Hey，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Sarah，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do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you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have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ping-pong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ball?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can’t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find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 u="sng" spc="-10300">
                <a:solidFill>
                  <a:srgbClr val="FFFFFF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.</a:t>
            </a:r>
            <a:r>
              <a:rPr lang="en-US" altLang="zh-CN" sz="2400" i="0" u="sng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i="0" u="sng" spc="-10300">
                <a:solidFill>
                  <a:srgbClr val="FFFFFF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.</a:t>
            </a:r>
            <a:r>
              <a:rPr lang="en-US" altLang="zh-CN" sz="2400" b="0" i="0" u="sng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15</a:t>
            </a:r>
            <a:r>
              <a:rPr lang="en-US" altLang="zh-CN" sz="2400" b="0" i="0" u="sng" spc="-10300">
                <a:solidFill>
                  <a:srgbClr val="FFFFF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.</a:t>
            </a:r>
            <a:r>
              <a:rPr lang="en-US" altLang="zh-CN" sz="2400" i="0" u="sng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i="0" u="sng" spc="-10300">
                <a:solidFill>
                  <a:srgbClr val="FFFFFF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.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，”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Nicole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says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on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the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 u="sng" spc="-10300">
                <a:solidFill>
                  <a:srgbClr val="FFFFFF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.</a:t>
            </a:r>
            <a:r>
              <a:rPr lang="en-US" altLang="zh-CN" sz="2400" i="0" u="sng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i="0" u="sng" spc="-10300">
                <a:solidFill>
                  <a:srgbClr val="FFFFFF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.</a:t>
            </a:r>
            <a:r>
              <a:rPr lang="en-US" altLang="zh-CN" sz="2400" b="0" i="0" u="sng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16</a:t>
            </a:r>
            <a:r>
              <a:rPr lang="en-US" altLang="zh-CN" sz="2400" b="0" i="0" u="sng" spc="-10300">
                <a:solidFill>
                  <a:srgbClr val="FFFFF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.</a:t>
            </a:r>
            <a:r>
              <a:rPr lang="en-US" altLang="zh-CN" sz="2400" i="0" u="sng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i="0" u="sng" spc="-10300">
                <a:solidFill>
                  <a:srgbClr val="FFFFFF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.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.</a:t>
            </a:r>
            <a:endParaRPr lang="en-US" altLang="zh-CN" sz="2400"/>
          </a:p>
        </p:txBody>
      </p:sp>
    </p:spTree>
  </p:cSld>
  <p:clrMapOvr>
    <a:masterClrMapping/>
  </p:clrMapOvr>
  <p:transition>
    <p:split dir="in"/>
  </p:transition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QM_3_BD.31_2#a14fcfa0f?vbadefaultcenterpage=1&amp;parentnodeid=fc9026fce&amp;vbahtmlprocessed=1"/>
          <p:cNvSpPr/>
          <p:nvPr/>
        </p:nvSpPr>
        <p:spPr>
          <a:xfrm>
            <a:off x="557784" y="1895652"/>
            <a:ext cx="10991088" cy="322922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“Yes，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do，”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Sarah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says.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“But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my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two-year-old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sister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likes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playing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with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 u="sng" spc="-10300">
                <a:solidFill>
                  <a:srgbClr val="FFFFFF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.</a:t>
            </a:r>
            <a:r>
              <a:rPr lang="en-US" altLang="zh-CN" sz="2400" i="0" u="sng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i="0" u="sng" spc="-10300">
                <a:solidFill>
                  <a:srgbClr val="FFFFFF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.</a:t>
            </a:r>
            <a:r>
              <a:rPr lang="en-US" altLang="zh-CN" sz="2400" b="0" i="0" u="sng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17</a:t>
            </a:r>
            <a:r>
              <a:rPr lang="en-US" altLang="zh-CN" sz="2400" b="0" i="0" u="sng" spc="-10300">
                <a:solidFill>
                  <a:srgbClr val="FFFFF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.</a:t>
            </a:r>
            <a:r>
              <a:rPr lang="en-US" altLang="zh-CN" sz="2400" i="0" u="sng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i="0" u="sng" spc="-10300">
                <a:solidFill>
                  <a:srgbClr val="FFFFFF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.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.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And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she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doesn’t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give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back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（归还）.”</a:t>
            </a:r>
            <a:endParaRPr lang="en-US" altLang="zh-CN" sz="2400"/>
          </a:p>
          <a:p>
            <a:pPr algn="l">
              <a:lnSpc>
                <a:spcPct val="1500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“Ha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ha!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That’s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 u="sng" spc="-10300">
                <a:solidFill>
                  <a:srgbClr val="FFFFFF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.</a:t>
            </a:r>
            <a:r>
              <a:rPr lang="en-US" altLang="zh-CN" sz="2400" i="0" u="sng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i="0" u="sng" spc="-10300">
                <a:solidFill>
                  <a:srgbClr val="FFFFFF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.</a:t>
            </a:r>
            <a:r>
              <a:rPr lang="en-US" altLang="zh-CN" sz="2400" b="0" i="0" u="sng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18</a:t>
            </a:r>
            <a:r>
              <a:rPr lang="en-US" altLang="zh-CN" sz="2400" b="0" i="0" u="sng" spc="-10300">
                <a:solidFill>
                  <a:srgbClr val="FFFFF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.</a:t>
            </a:r>
            <a:r>
              <a:rPr lang="en-US" altLang="zh-CN" sz="2400" i="0" u="sng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i="0" u="sng" spc="-10300">
                <a:solidFill>
                  <a:srgbClr val="FFFFFF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.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!”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Nicole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laughs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（笑）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and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says.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“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 u="sng" spc="-10300">
                <a:solidFill>
                  <a:srgbClr val="FFFFFF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.</a:t>
            </a:r>
            <a:r>
              <a:rPr lang="en-US" altLang="zh-CN" sz="2400" i="0" u="sng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i="0" u="sng" spc="-10300">
                <a:solidFill>
                  <a:srgbClr val="FFFFFF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.</a:t>
            </a:r>
            <a:r>
              <a:rPr lang="en-US" altLang="zh-CN" sz="2400" b="0" i="0" u="sng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19</a:t>
            </a:r>
            <a:r>
              <a:rPr lang="en-US" altLang="zh-CN" sz="2400" b="0" i="0" u="sng" spc="-10300">
                <a:solidFill>
                  <a:srgbClr val="FFFFF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.</a:t>
            </a:r>
            <a:r>
              <a:rPr lang="en-US" altLang="zh-CN" sz="2400" i="0" u="sng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i="0" u="sng" spc="-10300">
                <a:solidFill>
                  <a:srgbClr val="FFFFFF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.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can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we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do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now?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We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can’t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play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ping-pong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with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only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two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bats.”</a:t>
            </a:r>
            <a:endParaRPr lang="en-US" altLang="zh-CN" sz="2400"/>
          </a:p>
          <a:p>
            <a:pPr algn="l">
              <a:lnSpc>
                <a:spcPct val="1500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“Easy.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Let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me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 u="sng" spc="-10300">
                <a:solidFill>
                  <a:srgbClr val="FFFFFF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.</a:t>
            </a:r>
            <a:r>
              <a:rPr lang="en-US" altLang="zh-CN" sz="2400" i="0" u="sng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i="0" u="sng" spc="-10300">
                <a:solidFill>
                  <a:srgbClr val="FFFFFF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.</a:t>
            </a:r>
            <a:r>
              <a:rPr lang="en-US" altLang="zh-CN" sz="2400" b="0" i="0" u="sng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20</a:t>
            </a:r>
            <a:r>
              <a:rPr lang="en-US" altLang="zh-CN" sz="2400" b="0" i="0" u="sng" spc="-10300">
                <a:solidFill>
                  <a:srgbClr val="FFFFF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.</a:t>
            </a:r>
            <a:r>
              <a:rPr lang="en-US" altLang="zh-CN" sz="2400" i="0" u="sng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i="0" u="sng" spc="-10300">
                <a:solidFill>
                  <a:srgbClr val="FFFFFF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.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my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dad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for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five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yuan，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and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we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can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buy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new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one!”</a:t>
            </a:r>
            <a:endParaRPr lang="en-US" altLang="zh-CN" sz="2400"/>
          </a:p>
          <a:p>
            <a:pPr algn="l">
              <a:lnSpc>
                <a:spcPct val="1500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“That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sounds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good!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Thank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you，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Sarah.”</a:t>
            </a:r>
            <a:endParaRPr lang="en-US" altLang="zh-CN" sz="2400"/>
          </a:p>
        </p:txBody>
      </p:sp>
    </p:spTree>
  </p:cSld>
  <p:clrMapOvr>
    <a:masterClrMapping/>
  </p:clrMapOvr>
  <p:transition>
    <p:split dir="in"/>
  </p:transition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QC_4_BD.32_1#f3a2944f9.choices?vbadefaultcenterpage=1&amp;parentnodeid=a14fcfa0f&amp;vbahtmlprocessed=1&amp;vbarmbracket=1&amp;hasbroken=1"/>
          <p:cNvSpPr/>
          <p:nvPr/>
        </p:nvSpPr>
        <p:spPr>
          <a:xfrm>
            <a:off x="557784" y="808278"/>
            <a:ext cx="10991088" cy="48602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4200"/>
              </a:lnSpc>
              <a:tabLst>
                <a:tab pos="3951605"/>
                <a:tab pos="6385560"/>
                <a:tab pos="8820150"/>
              </a:tabLst>
            </a:pPr>
            <a:r>
              <a:rPr lang="en-US" altLang="zh-CN" sz="2400" b="0" i="0">
                <a:solidFill>
                  <a:srgbClr val="1D62A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11.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(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)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A.At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B.In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C.After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D.For</a:t>
            </a:r>
            <a:endParaRPr lang="en-US" altLang="zh-CN" sz="2400"/>
          </a:p>
        </p:txBody>
      </p:sp>
      <p:sp>
        <p:nvSpPr>
          <p:cNvPr id="3" name="QC_4_AN.33_1#f3a2944f9.bracket?vbadefaultcenterpage=1&amp;parentnodeid=a14fcfa0f&amp;vbapositionanswer=11&amp;vbahtmlprocessed=1"/>
          <p:cNvSpPr/>
          <p:nvPr/>
        </p:nvSpPr>
        <p:spPr>
          <a:xfrm>
            <a:off x="1270381" y="808278"/>
            <a:ext cx="288925" cy="490030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</a:t>
            </a:r>
            <a:endParaRPr lang="en-US" altLang="zh-CN" sz="2400"/>
          </a:p>
        </p:txBody>
      </p:sp>
      <p:sp>
        <p:nvSpPr>
          <p:cNvPr id="4" name="QC_4_BD.34_1#1a378b6c0.choices?vbadefaultcenterpage=1&amp;parentnodeid=a14fcfa0f&amp;vbahtmlprocessed=1&amp;vbarmbracket=1&amp;hasbroken=1"/>
          <p:cNvSpPr/>
          <p:nvPr/>
        </p:nvSpPr>
        <p:spPr>
          <a:xfrm>
            <a:off x="557784" y="1353424"/>
            <a:ext cx="10991088" cy="48602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4200"/>
              </a:lnSpc>
              <a:tabLst>
                <a:tab pos="3951605"/>
                <a:tab pos="6385560"/>
                <a:tab pos="8820150"/>
              </a:tabLst>
            </a:pPr>
            <a:r>
              <a:rPr lang="en-US" altLang="zh-CN" sz="2400" b="0" i="0">
                <a:solidFill>
                  <a:srgbClr val="1D62A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12.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(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)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A.soccer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B.basketball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C.baseball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D.ping-pong</a:t>
            </a:r>
            <a:endParaRPr lang="en-US" altLang="zh-CN" sz="2400"/>
          </a:p>
        </p:txBody>
      </p:sp>
      <p:sp>
        <p:nvSpPr>
          <p:cNvPr id="5" name="QC_4_AN.35_1#1a378b6c0.bracket?vbadefaultcenterpage=1&amp;parentnodeid=a14fcfa0f&amp;vbapositionanswer=12&amp;vbahtmlprocessed=1"/>
          <p:cNvSpPr/>
          <p:nvPr/>
        </p:nvSpPr>
        <p:spPr>
          <a:xfrm>
            <a:off x="1281684" y="1353424"/>
            <a:ext cx="288925" cy="490030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</a:t>
            </a:r>
            <a:endParaRPr lang="en-US" altLang="zh-CN" sz="2400"/>
          </a:p>
        </p:txBody>
      </p:sp>
      <p:sp>
        <p:nvSpPr>
          <p:cNvPr id="6" name="QC_4_BD.36_1#2f4ca6c78.choices?vbadefaultcenterpage=1&amp;parentnodeid=a14fcfa0f&amp;vbahtmlprocessed=1&amp;vbarmbracket=1&amp;hasbroken=1"/>
          <p:cNvSpPr/>
          <p:nvPr/>
        </p:nvSpPr>
        <p:spPr>
          <a:xfrm>
            <a:off x="557784" y="1899524"/>
            <a:ext cx="10991088" cy="48602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4200"/>
              </a:lnSpc>
              <a:tabLst>
                <a:tab pos="3951605"/>
                <a:tab pos="6385560"/>
                <a:tab pos="8820150"/>
              </a:tabLst>
            </a:pPr>
            <a:r>
              <a:rPr lang="en-US" altLang="zh-CN" sz="2400" b="0" i="0">
                <a:solidFill>
                  <a:srgbClr val="1D62A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13.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(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)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A.find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B.help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C.spell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D.watch</a:t>
            </a:r>
            <a:endParaRPr lang="en-US" altLang="zh-CN" sz="2400"/>
          </a:p>
        </p:txBody>
      </p:sp>
      <p:sp>
        <p:nvSpPr>
          <p:cNvPr id="7" name="QC_4_AN.37_1#2f4ca6c78.bracket?vbadefaultcenterpage=1&amp;parentnodeid=a14fcfa0f&amp;vbapositionanswer=13&amp;vbahtmlprocessed=1"/>
          <p:cNvSpPr/>
          <p:nvPr/>
        </p:nvSpPr>
        <p:spPr>
          <a:xfrm>
            <a:off x="1281684" y="1899524"/>
            <a:ext cx="288925" cy="490030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</a:t>
            </a:r>
            <a:endParaRPr lang="en-US" altLang="zh-CN" sz="2400"/>
          </a:p>
        </p:txBody>
      </p:sp>
      <p:sp>
        <p:nvSpPr>
          <p:cNvPr id="8" name="QC_4_BD.38_1#567912ae3.choices?vbadefaultcenterpage=1&amp;parentnodeid=a14fcfa0f&amp;vbahtmlprocessed=1&amp;vbarmbracket=1&amp;hasbroken=1"/>
          <p:cNvSpPr/>
          <p:nvPr/>
        </p:nvSpPr>
        <p:spPr>
          <a:xfrm>
            <a:off x="557784" y="2445624"/>
            <a:ext cx="10991088" cy="48602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4200"/>
              </a:lnSpc>
              <a:tabLst>
                <a:tab pos="3951605"/>
                <a:tab pos="6385560"/>
                <a:tab pos="8820150"/>
              </a:tabLst>
            </a:pPr>
            <a:r>
              <a:rPr lang="en-US" altLang="zh-CN" sz="2400" b="0" i="0">
                <a:solidFill>
                  <a:srgbClr val="1D62A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14.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(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)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A.love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B.call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C.thank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D.e-mail</a:t>
            </a:r>
            <a:endParaRPr lang="en-US" altLang="zh-CN" sz="2400"/>
          </a:p>
        </p:txBody>
      </p:sp>
      <p:sp>
        <p:nvSpPr>
          <p:cNvPr id="9" name="QC_4_AN.39_1#567912ae3.bracket?vbadefaultcenterpage=1&amp;parentnodeid=a14fcfa0f&amp;vbapositionanswer=14&amp;vbahtmlprocessed=1"/>
          <p:cNvSpPr/>
          <p:nvPr/>
        </p:nvSpPr>
        <p:spPr>
          <a:xfrm>
            <a:off x="1294384" y="2445624"/>
            <a:ext cx="271463" cy="490030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</a:t>
            </a:r>
            <a:endParaRPr lang="en-US" altLang="zh-CN" sz="2400"/>
          </a:p>
        </p:txBody>
      </p:sp>
      <p:sp>
        <p:nvSpPr>
          <p:cNvPr id="10" name="QC_4_BD.40_1#37b4f1e2a.choices?vbadefaultcenterpage=1&amp;parentnodeid=a14fcfa0f&amp;vbahtmlprocessed=1&amp;vbarmbracket=1&amp;hasbroken=1"/>
          <p:cNvSpPr/>
          <p:nvPr/>
        </p:nvSpPr>
        <p:spPr>
          <a:xfrm>
            <a:off x="557784" y="2991724"/>
            <a:ext cx="10991088" cy="48602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4200"/>
              </a:lnSpc>
              <a:tabLst>
                <a:tab pos="3951605"/>
                <a:tab pos="6385560"/>
                <a:tab pos="8820150"/>
              </a:tabLst>
            </a:pPr>
            <a:r>
              <a:rPr lang="en-US" altLang="zh-CN" sz="2400" b="0" i="0">
                <a:solidFill>
                  <a:srgbClr val="1D62A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15.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(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)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A.yours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B.mine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C.his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D.hers</a:t>
            </a:r>
            <a:endParaRPr lang="en-US" altLang="zh-CN" sz="2400"/>
          </a:p>
        </p:txBody>
      </p:sp>
      <p:sp>
        <p:nvSpPr>
          <p:cNvPr id="11" name="QC_4_AN.41_1#37b4f1e2a.bracket?vbadefaultcenterpage=1&amp;parentnodeid=a14fcfa0f&amp;vbapositionanswer=15&amp;vbahtmlprocessed=1"/>
          <p:cNvSpPr/>
          <p:nvPr/>
        </p:nvSpPr>
        <p:spPr>
          <a:xfrm>
            <a:off x="1294384" y="2991724"/>
            <a:ext cx="271463" cy="490030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</a:t>
            </a:r>
            <a:endParaRPr lang="en-US" altLang="zh-CN" sz="2400"/>
          </a:p>
        </p:txBody>
      </p:sp>
      <p:sp>
        <p:nvSpPr>
          <p:cNvPr id="12" name="QC_4_BD.42_1#921c5e743.choices?vbadefaultcenterpage=1&amp;parentnodeid=a14fcfa0f&amp;vbahtmlprocessed=1&amp;vbarmbracket=1&amp;hasbroken=1"/>
          <p:cNvSpPr/>
          <p:nvPr/>
        </p:nvSpPr>
        <p:spPr>
          <a:xfrm>
            <a:off x="557784" y="3537824"/>
            <a:ext cx="10991088" cy="48602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4200"/>
              </a:lnSpc>
              <a:tabLst>
                <a:tab pos="3951605"/>
                <a:tab pos="6385560"/>
                <a:tab pos="8820150"/>
              </a:tabLst>
            </a:pPr>
            <a:r>
              <a:rPr lang="en-US" altLang="zh-CN" sz="2400" b="0" i="0">
                <a:solidFill>
                  <a:srgbClr val="1D62A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16.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(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)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A.phone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B.map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C.desk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D.bed</a:t>
            </a:r>
            <a:endParaRPr lang="en-US" altLang="zh-CN" sz="2400"/>
          </a:p>
        </p:txBody>
      </p:sp>
      <p:sp>
        <p:nvSpPr>
          <p:cNvPr id="13" name="QC_4_AN.43_1#921c5e743.bracket?vbadefaultcenterpage=1&amp;parentnodeid=a14fcfa0f&amp;vbapositionanswer=16&amp;vbahtmlprocessed=1"/>
          <p:cNvSpPr/>
          <p:nvPr/>
        </p:nvSpPr>
        <p:spPr>
          <a:xfrm>
            <a:off x="1281684" y="3537824"/>
            <a:ext cx="288925" cy="490030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</a:t>
            </a:r>
            <a:endParaRPr lang="en-US" altLang="zh-CN" sz="2400"/>
          </a:p>
        </p:txBody>
      </p:sp>
      <p:sp>
        <p:nvSpPr>
          <p:cNvPr id="14" name="QC_4_BD.44_1#29fae73f7.choices?vbadefaultcenterpage=1&amp;parentnodeid=a14fcfa0f&amp;vbahtmlprocessed=1&amp;vbarmbracket=1&amp;hasbroken=1"/>
          <p:cNvSpPr/>
          <p:nvPr/>
        </p:nvSpPr>
        <p:spPr>
          <a:xfrm>
            <a:off x="557784" y="4083924"/>
            <a:ext cx="10991088" cy="48602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4200"/>
              </a:lnSpc>
              <a:tabLst>
                <a:tab pos="3951605"/>
                <a:tab pos="6385560"/>
                <a:tab pos="8820150"/>
              </a:tabLst>
            </a:pPr>
            <a:r>
              <a:rPr lang="en-US" altLang="zh-CN" sz="2400" b="0" i="0">
                <a:solidFill>
                  <a:srgbClr val="1D62A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17.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(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)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A.me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B.you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C.it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D.her</a:t>
            </a:r>
            <a:endParaRPr lang="en-US" altLang="zh-CN" sz="2400"/>
          </a:p>
        </p:txBody>
      </p:sp>
      <p:sp>
        <p:nvSpPr>
          <p:cNvPr id="15" name="QC_4_AN.45_1#29fae73f7.bracket?vbadefaultcenterpage=1&amp;parentnodeid=a14fcfa0f&amp;vbapositionanswer=17&amp;vbahtmlprocessed=1"/>
          <p:cNvSpPr/>
          <p:nvPr/>
        </p:nvSpPr>
        <p:spPr>
          <a:xfrm>
            <a:off x="1281684" y="4083924"/>
            <a:ext cx="288925" cy="490030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</a:t>
            </a:r>
            <a:endParaRPr lang="en-US" altLang="zh-CN" sz="2400"/>
          </a:p>
        </p:txBody>
      </p:sp>
      <p:sp>
        <p:nvSpPr>
          <p:cNvPr id="16" name="QC_4_BD.46_1#e53f3fd95.choices?vbadefaultcenterpage=1&amp;parentnodeid=a14fcfa0f&amp;vbahtmlprocessed=1&amp;vbarmbracket=1&amp;hasbroken=1"/>
          <p:cNvSpPr/>
          <p:nvPr/>
        </p:nvSpPr>
        <p:spPr>
          <a:xfrm>
            <a:off x="557784" y="4630024"/>
            <a:ext cx="10991088" cy="48602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4200"/>
              </a:lnSpc>
              <a:tabLst>
                <a:tab pos="3951605"/>
                <a:tab pos="6385560"/>
                <a:tab pos="8820150"/>
              </a:tabLst>
            </a:pPr>
            <a:r>
              <a:rPr lang="en-US" altLang="zh-CN" sz="2400" b="0" i="0">
                <a:solidFill>
                  <a:srgbClr val="1D62A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18.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(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)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A.easy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B.interesting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C.boring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D.relaxing</a:t>
            </a:r>
            <a:endParaRPr lang="en-US" altLang="zh-CN" sz="2400"/>
          </a:p>
        </p:txBody>
      </p:sp>
      <p:sp>
        <p:nvSpPr>
          <p:cNvPr id="17" name="QC_4_AN.47_1#e53f3fd95.bracket?vbadefaultcenterpage=1&amp;parentnodeid=a14fcfa0f&amp;vbapositionanswer=18&amp;vbahtmlprocessed=1"/>
          <p:cNvSpPr/>
          <p:nvPr/>
        </p:nvSpPr>
        <p:spPr>
          <a:xfrm>
            <a:off x="1294384" y="4630024"/>
            <a:ext cx="271463" cy="490030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</a:t>
            </a:r>
            <a:endParaRPr lang="en-US" altLang="zh-CN" sz="2400"/>
          </a:p>
        </p:txBody>
      </p:sp>
      <p:sp>
        <p:nvSpPr>
          <p:cNvPr id="18" name="QC_4_BD.48_1#669bfd156.choices?vbadefaultcenterpage=1&amp;parentnodeid=a14fcfa0f&amp;vbahtmlprocessed=1&amp;vbarmbracket=1&amp;hasbroken=1"/>
          <p:cNvSpPr/>
          <p:nvPr/>
        </p:nvSpPr>
        <p:spPr>
          <a:xfrm>
            <a:off x="557784" y="5176124"/>
            <a:ext cx="10991088" cy="48602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4200"/>
              </a:lnSpc>
              <a:tabLst>
                <a:tab pos="3951605"/>
                <a:tab pos="6385560"/>
                <a:tab pos="8820150"/>
              </a:tabLst>
            </a:pPr>
            <a:r>
              <a:rPr lang="en-US" altLang="zh-CN" sz="2400" b="0" i="0">
                <a:solidFill>
                  <a:srgbClr val="1D62A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19.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(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)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A.How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B.Who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C.Where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D.What</a:t>
            </a:r>
            <a:endParaRPr lang="en-US" altLang="zh-CN" sz="2400"/>
          </a:p>
        </p:txBody>
      </p:sp>
      <p:sp>
        <p:nvSpPr>
          <p:cNvPr id="19" name="QC_4_AN.49_1#669bfd156.bracket?vbadefaultcenterpage=1&amp;parentnodeid=a14fcfa0f&amp;vbapositionanswer=19&amp;vbahtmlprocessed=1"/>
          <p:cNvSpPr/>
          <p:nvPr/>
        </p:nvSpPr>
        <p:spPr>
          <a:xfrm>
            <a:off x="1281684" y="5176124"/>
            <a:ext cx="288925" cy="490030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</a:t>
            </a:r>
            <a:endParaRPr lang="en-US" altLang="zh-CN" sz="2400"/>
          </a:p>
        </p:txBody>
      </p:sp>
      <p:sp>
        <p:nvSpPr>
          <p:cNvPr id="20" name="QC_4_BD.50_1#7f4756683.choices?vbadefaultcenterpage=1&amp;parentnodeid=a14fcfa0f&amp;vbahtmlprocessed=1&amp;vbarmbracket=1&amp;hasbroken=1"/>
          <p:cNvSpPr/>
          <p:nvPr/>
        </p:nvSpPr>
        <p:spPr>
          <a:xfrm>
            <a:off x="557784" y="5722224"/>
            <a:ext cx="10991088" cy="48602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4200"/>
              </a:lnSpc>
              <a:tabLst>
                <a:tab pos="3951605"/>
                <a:tab pos="6385560"/>
                <a:tab pos="8820150"/>
              </a:tabLst>
            </a:pPr>
            <a:r>
              <a:rPr lang="en-US" altLang="zh-CN" sz="2400" b="0" i="0">
                <a:solidFill>
                  <a:srgbClr val="1D62A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20.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(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)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A.ask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B.excuse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C.meet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D.see</a:t>
            </a:r>
            <a:endParaRPr lang="en-US" altLang="zh-CN" sz="2400"/>
          </a:p>
        </p:txBody>
      </p:sp>
      <p:sp>
        <p:nvSpPr>
          <p:cNvPr id="21" name="QC_4_AN.51_1#7f4756683.bracket?vbadefaultcenterpage=1&amp;parentnodeid=a14fcfa0f&amp;vbapositionanswer=20&amp;vbahtmlprocessed=1"/>
          <p:cNvSpPr/>
          <p:nvPr/>
        </p:nvSpPr>
        <p:spPr>
          <a:xfrm>
            <a:off x="1281684" y="5722224"/>
            <a:ext cx="288925" cy="490030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</a:t>
            </a:r>
            <a:endParaRPr lang="en-US" altLang="zh-CN" sz="2400"/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0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500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8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3" dur="500"/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6" dur="5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 nodeType="clickPar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1" dur="500"/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4" dur="5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9" dur="500"/>
                                        <p:tgtEl>
                                          <p:spTgt spid="2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2" dur="5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  <p:bldP spid="5" grpId="0" uiExpand="1" build="p" animBg="1"/>
      <p:bldP spid="7" grpId="0" uiExpand="1" build="p" animBg="1"/>
      <p:bldP spid="9" grpId="0" uiExpand="1" build="p" animBg="1"/>
      <p:bldP spid="11" grpId="0" uiExpand="1" build="p" animBg="1"/>
      <p:bldP spid="13" grpId="0" uiExpand="1" build="p" animBg="1"/>
      <p:bldP spid="15" grpId="0" uiExpand="1" build="p" animBg="1"/>
      <p:bldP spid="17" grpId="0" uiExpand="1" build="p" animBg="1"/>
      <p:bldP spid="19" grpId="0" uiExpand="1" build="p" animBg="1"/>
      <p:bldP spid="21" grpId="0" uiExpand="1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C_2_BD#3de21389b?vbadefaultcenterpage=1&amp;parentnodeid=210d96631&amp;vbahtmlprocessed=1"/>
          <p:cNvSpPr/>
          <p:nvPr/>
        </p:nvSpPr>
        <p:spPr>
          <a:xfrm>
            <a:off x="557784" y="539986"/>
            <a:ext cx="10991088" cy="995680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</a:pPr>
            <a:r>
              <a:rPr lang="en-US" altLang="zh-CN" sz="2800" b="1" i="0">
                <a:solidFill>
                  <a:srgbClr val="01ADC1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三、阅读理解。（共15小题；每小题2分，满分30分）</a:t>
            </a:r>
            <a:endParaRPr lang="en-US" altLang="zh-CN" sz="2800"/>
          </a:p>
        </p:txBody>
      </p:sp>
      <p:sp>
        <p:nvSpPr>
          <p:cNvPr id="3" name="QM_3_BD.52_1#17198740c?vbadefaultcenterpage=1&amp;parentnodeid=3de21389b&amp;vbahtmlprocessed=1"/>
          <p:cNvSpPr/>
          <p:nvPr/>
        </p:nvSpPr>
        <p:spPr>
          <a:xfrm>
            <a:off x="557784" y="1138944"/>
            <a:ext cx="10991088" cy="3018917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</a:t>
            </a:r>
            <a:endParaRPr lang="en-US" altLang="zh-CN" sz="2400"/>
          </a:p>
          <a:p>
            <a:pPr algn="l">
              <a:lnSpc>
                <a:spcPct val="1400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My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friend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Jane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sports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fan（爱好者）.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She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has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great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sports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collection.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She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has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three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soccer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balls，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five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baseballs，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six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volleyballs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and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two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basketballs.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They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are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all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under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her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bed.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Jane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plays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basketball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very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well.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She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likes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Anthony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Davis.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She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thinks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he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the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best（最好的）basketball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player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in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America.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Jane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plays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baseball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very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well，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too.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Now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she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in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her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school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baseball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club.</a:t>
            </a:r>
            <a:endParaRPr lang="en-US" altLang="zh-CN" sz="2400"/>
          </a:p>
        </p:txBody>
      </p:sp>
      <p:sp>
        <p:nvSpPr>
          <p:cNvPr id="4" name="QC_4_BD.53_1#7eb3d4b59?vbadefaultcenterpage=1&amp;parentnodeid=17198740c&amp;vbahtmlprocessed=1&amp;vbarmbracket=1&amp;hasbroken=1"/>
          <p:cNvSpPr/>
          <p:nvPr/>
        </p:nvSpPr>
        <p:spPr>
          <a:xfrm>
            <a:off x="557784" y="4222033"/>
            <a:ext cx="10991088" cy="458597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>
              <a:lnSpc>
                <a:spcPts val="4000"/>
              </a:lnSpc>
            </a:pPr>
            <a:r>
              <a:rPr lang="en-US" altLang="zh-CN" sz="2400" b="0" i="0">
                <a:solidFill>
                  <a:srgbClr val="1D62A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21.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Jane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has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____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volleyballs.(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)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endParaRPr lang="en-US" altLang="zh-CN" sz="2400"/>
          </a:p>
        </p:txBody>
      </p:sp>
      <p:sp>
        <p:nvSpPr>
          <p:cNvPr id="5" name="QC_4_AN.54_1#7eb3d4b59.bracket?vbadefaultcenterpage=1&amp;parentnodeid=17198740c&amp;vbapositionanswer=21&amp;vbahtmlprocessed=1"/>
          <p:cNvSpPr/>
          <p:nvPr/>
        </p:nvSpPr>
        <p:spPr>
          <a:xfrm>
            <a:off x="4555109" y="4222033"/>
            <a:ext cx="288925" cy="462598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>
              <a:lnSpc>
                <a:spcPts val="39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</a:t>
            </a:r>
            <a:endParaRPr lang="en-US" altLang="zh-CN" sz="2400"/>
          </a:p>
        </p:txBody>
      </p:sp>
      <p:sp>
        <p:nvSpPr>
          <p:cNvPr id="6" name="QC_4_BD.55_1#7eb3d4b59.choices?vbadefaultcenterpage=1&amp;parentnodeid=17198740c&amp;vbahtmlprocessed=1&amp;vbarmbracket=1"/>
          <p:cNvSpPr/>
          <p:nvPr/>
        </p:nvSpPr>
        <p:spPr>
          <a:xfrm>
            <a:off x="557784" y="4742733"/>
            <a:ext cx="10991088" cy="458597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tabLst>
                <a:tab pos="2822575"/>
                <a:tab pos="5633085"/>
                <a:tab pos="8443595"/>
              </a:tabLst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A.six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B.five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C.three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D.ten</a:t>
            </a:r>
            <a:endParaRPr lang="en-US" altLang="zh-CN" sz="2400"/>
          </a:p>
        </p:txBody>
      </p:sp>
      <p:sp>
        <p:nvSpPr>
          <p:cNvPr id="7" name="QC_4_BD.56_1#b12bdf55a?vbadefaultcenterpage=1&amp;parentnodeid=17198740c&amp;vbahtmlprocessed=1&amp;vbarmbracket=1&amp;hasbroken=1"/>
          <p:cNvSpPr/>
          <p:nvPr/>
        </p:nvSpPr>
        <p:spPr>
          <a:xfrm>
            <a:off x="557784" y="5263433"/>
            <a:ext cx="10991088" cy="458597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>
              <a:lnSpc>
                <a:spcPts val="4000"/>
              </a:lnSpc>
            </a:pPr>
            <a:r>
              <a:rPr lang="en-US" altLang="zh-CN" sz="2400" b="0" i="0">
                <a:solidFill>
                  <a:srgbClr val="1D62A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22.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Anthony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Davis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</a:t>
            </a:r>
            <a:r>
              <a:rPr lang="en-US" altLang="zh-CN" sz="240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____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.(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)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endParaRPr lang="en-US" altLang="zh-CN" sz="2400"/>
          </a:p>
        </p:txBody>
      </p:sp>
      <p:sp>
        <p:nvSpPr>
          <p:cNvPr id="8" name="QC_4_AN.57_1#b12bdf55a.bracket?vbadefaultcenterpage=1&amp;parentnodeid=17198740c&amp;vbapositionanswer=22&amp;vbahtmlprocessed=1"/>
          <p:cNvSpPr/>
          <p:nvPr/>
        </p:nvSpPr>
        <p:spPr>
          <a:xfrm>
            <a:off x="4705922" y="5263433"/>
            <a:ext cx="271463" cy="462598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>
              <a:lnSpc>
                <a:spcPts val="39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</a:t>
            </a:r>
            <a:endParaRPr lang="en-US" altLang="zh-CN" sz="2400"/>
          </a:p>
        </p:txBody>
      </p:sp>
      <p:sp>
        <p:nvSpPr>
          <p:cNvPr id="9" name="QC_4_BD.58_1#b12bdf55a.choices?vbadefaultcenterpage=1&amp;parentnodeid=17198740c&amp;vbahtmlprocessed=1&amp;vbarmbracket=1"/>
          <p:cNvSpPr/>
          <p:nvPr/>
        </p:nvSpPr>
        <p:spPr>
          <a:xfrm>
            <a:off x="557784" y="5784133"/>
            <a:ext cx="10991088" cy="458597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tabLst>
                <a:tab pos="2822575"/>
                <a:tab pos="5633085"/>
                <a:tab pos="8443595"/>
              </a:tabLst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A.student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B.basketball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player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C.teacher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D.baseball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player</a:t>
            </a:r>
            <a:endParaRPr lang="en-US" altLang="zh-CN" sz="2400"/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 animBg="1"/>
      <p:bldP spid="8" grpId="0" uiExpand="1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QC_4_BD.59_1#c772fd1f4?vbadefaultcenterpage=1&amp;parentnodeid=17198740c&amp;vbahtmlprocessed=1&amp;vbarmbracket=1&amp;hasbroken=1"/>
          <p:cNvSpPr/>
          <p:nvPr/>
        </p:nvSpPr>
        <p:spPr>
          <a:xfrm>
            <a:off x="557784" y="1066025"/>
            <a:ext cx="10991088" cy="48602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>
              <a:lnSpc>
                <a:spcPts val="4200"/>
              </a:lnSpc>
            </a:pPr>
            <a:r>
              <a:rPr lang="en-US" altLang="zh-CN" sz="2400" b="0" i="0">
                <a:solidFill>
                  <a:srgbClr val="1D62A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23.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Jane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plays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____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very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well.(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)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endParaRPr lang="en-US" altLang="zh-CN" sz="2400"/>
          </a:p>
        </p:txBody>
      </p:sp>
      <p:sp>
        <p:nvSpPr>
          <p:cNvPr id="3" name="QC_4_AN.60_1#c772fd1f4.bracket?vbadefaultcenterpage=1&amp;parentnodeid=17198740c&amp;vbapositionanswer=23&amp;vbahtmlprocessed=1"/>
          <p:cNvSpPr/>
          <p:nvPr/>
        </p:nvSpPr>
        <p:spPr>
          <a:xfrm>
            <a:off x="4674172" y="1066025"/>
            <a:ext cx="288925" cy="490030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</a:t>
            </a:r>
            <a:endParaRPr lang="en-US" altLang="zh-CN" sz="2400"/>
          </a:p>
        </p:txBody>
      </p:sp>
      <p:sp>
        <p:nvSpPr>
          <p:cNvPr id="4" name="QC_4_BD.61_1#c772fd1f4.choices?vbadefaultcenterpage=1&amp;parentnodeid=17198740c&amp;vbahtmlprocessed=1&amp;vbarmbracket=1"/>
          <p:cNvSpPr/>
          <p:nvPr/>
        </p:nvSpPr>
        <p:spPr>
          <a:xfrm>
            <a:off x="557784" y="1617839"/>
            <a:ext cx="10991088" cy="103466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tabLst>
                <a:tab pos="5506085"/>
              </a:tabLst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A.soccer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and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basketball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B.volleyball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and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baseball</a:t>
            </a:r>
            <a:endParaRPr lang="en-US" altLang="zh-CN" sz="2400"/>
          </a:p>
          <a:p>
            <a:pPr>
              <a:lnSpc>
                <a:spcPct val="150000"/>
              </a:lnSpc>
              <a:tabLst>
                <a:tab pos="5506085"/>
              </a:tabLst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C.basketball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and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baseball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D.tennis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and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basketball</a:t>
            </a:r>
            <a:endParaRPr lang="en-US" altLang="zh-CN" sz="2400"/>
          </a:p>
        </p:txBody>
      </p:sp>
      <p:sp>
        <p:nvSpPr>
          <p:cNvPr id="5" name="QC_4_BD.62_1#0a3343b75?vbadefaultcenterpage=1&amp;parentnodeid=17198740c&amp;vbahtmlprocessed=1&amp;vbarmbracket=1&amp;hasbroken=1"/>
          <p:cNvSpPr/>
          <p:nvPr/>
        </p:nvSpPr>
        <p:spPr>
          <a:xfrm>
            <a:off x="557784" y="2716071"/>
            <a:ext cx="10991088" cy="48602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>
              <a:lnSpc>
                <a:spcPts val="4200"/>
              </a:lnSpc>
            </a:pPr>
            <a:r>
              <a:rPr lang="en-US" altLang="zh-CN" sz="2400" b="0" i="0">
                <a:solidFill>
                  <a:srgbClr val="1D62A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24.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Jane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is</a:t>
            </a:r>
            <a:r>
              <a:rPr lang="en-US" altLang="zh-CN" sz="240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____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.(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)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endParaRPr lang="en-US" altLang="zh-CN" sz="2400"/>
          </a:p>
        </p:txBody>
      </p:sp>
      <p:sp>
        <p:nvSpPr>
          <p:cNvPr id="6" name="QC_4_AN.63_1#0a3343b75.bracket?vbadefaultcenterpage=1&amp;parentnodeid=17198740c&amp;vbapositionanswer=24&amp;vbahtmlprocessed=1"/>
          <p:cNvSpPr/>
          <p:nvPr/>
        </p:nvSpPr>
        <p:spPr>
          <a:xfrm>
            <a:off x="3016822" y="2716071"/>
            <a:ext cx="288925" cy="490030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</a:t>
            </a:r>
            <a:endParaRPr lang="en-US" altLang="zh-CN" sz="2400"/>
          </a:p>
        </p:txBody>
      </p:sp>
      <p:sp>
        <p:nvSpPr>
          <p:cNvPr id="7" name="QC_4_BD.64_1#0a3343b75.choices?vbadefaultcenterpage=1&amp;parentnodeid=17198740c&amp;vbahtmlprocessed=1&amp;vbarmbracket=1"/>
          <p:cNvSpPr/>
          <p:nvPr/>
        </p:nvSpPr>
        <p:spPr>
          <a:xfrm>
            <a:off x="557784" y="3268839"/>
            <a:ext cx="10991088" cy="103466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tabLst>
                <a:tab pos="5506085"/>
              </a:tabLst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A.in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her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school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basketball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club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B.an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English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teacher</a:t>
            </a:r>
            <a:endParaRPr lang="en-US" altLang="zh-CN" sz="2400"/>
          </a:p>
          <a:p>
            <a:pPr>
              <a:lnSpc>
                <a:spcPct val="150000"/>
              </a:lnSpc>
              <a:tabLst>
                <a:tab pos="5506085"/>
              </a:tabLst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C.a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sports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fan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D.Kobe’s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sister</a:t>
            </a:r>
            <a:endParaRPr lang="en-US" altLang="zh-CN" sz="2400"/>
          </a:p>
        </p:txBody>
      </p:sp>
      <p:sp>
        <p:nvSpPr>
          <p:cNvPr id="8" name="QC_4_BD.65_1#0ca2b2149?vbadefaultcenterpage=1&amp;parentnodeid=17198740c&amp;vbahtmlprocessed=1&amp;vbarmbracket=1&amp;hasbroken=1"/>
          <p:cNvSpPr/>
          <p:nvPr/>
        </p:nvSpPr>
        <p:spPr>
          <a:xfrm>
            <a:off x="557784" y="4367071"/>
            <a:ext cx="10991088" cy="48602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>
              <a:lnSpc>
                <a:spcPts val="4200"/>
              </a:lnSpc>
            </a:pPr>
            <a:r>
              <a:rPr lang="en-US" altLang="zh-CN" sz="2400" b="0" i="0">
                <a:solidFill>
                  <a:srgbClr val="1D62A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25.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We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can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find</a:t>
            </a:r>
            <a:r>
              <a:rPr lang="en-US" altLang="zh-CN" sz="240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____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under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Jane’s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bed.(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)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endParaRPr lang="en-US" altLang="zh-CN" sz="2400"/>
          </a:p>
        </p:txBody>
      </p:sp>
      <p:sp>
        <p:nvSpPr>
          <p:cNvPr id="9" name="QC_4_AN.66_1#0ca2b2149.bracket?vbadefaultcenterpage=1&amp;parentnodeid=17198740c&amp;vbapositionanswer=25&amp;vbahtmlprocessed=1"/>
          <p:cNvSpPr/>
          <p:nvPr/>
        </p:nvSpPr>
        <p:spPr>
          <a:xfrm>
            <a:off x="5918835" y="4367071"/>
            <a:ext cx="288925" cy="490030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</a:t>
            </a:r>
            <a:endParaRPr lang="en-US" altLang="zh-CN" sz="2400"/>
          </a:p>
        </p:txBody>
      </p:sp>
      <p:sp>
        <p:nvSpPr>
          <p:cNvPr id="10" name="QC_4_BD.67_1#0ca2b2149.choices?vbadefaultcenterpage=1&amp;parentnodeid=17198740c&amp;vbahtmlprocessed=1&amp;vbarmbracket=1"/>
          <p:cNvSpPr/>
          <p:nvPr/>
        </p:nvSpPr>
        <p:spPr>
          <a:xfrm>
            <a:off x="557784" y="4919839"/>
            <a:ext cx="10991088" cy="103466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tabLst>
                <a:tab pos="5506085"/>
              </a:tabLst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A.some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notebooks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B.a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watch</a:t>
            </a:r>
            <a:endParaRPr lang="en-US" altLang="zh-CN" sz="2400"/>
          </a:p>
          <a:p>
            <a:pPr>
              <a:lnSpc>
                <a:spcPct val="150000"/>
              </a:lnSpc>
              <a:tabLst>
                <a:tab pos="5506085"/>
              </a:tabLst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C.three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books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D.a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great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sports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collection</a:t>
            </a:r>
            <a:endParaRPr lang="en-US" altLang="zh-CN" sz="2400"/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  <p:bldP spid="6" grpId="0" uiExpand="1" build="p" animBg="1"/>
      <p:bldP spid="9" grpId="0" uiExpand="1" build="p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QM_3_BD.68_1#6633ef261?vbadefaultcenterpage=1&amp;parentnodeid=3de21389b&amp;vbahtmlprocessed=1"/>
          <p:cNvSpPr/>
          <p:nvPr/>
        </p:nvSpPr>
        <p:spPr>
          <a:xfrm>
            <a:off x="557784" y="720648"/>
            <a:ext cx="10991088" cy="5579237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</a:t>
            </a:r>
            <a:endParaRPr lang="en-US" altLang="zh-CN" sz="2400"/>
          </a:p>
          <a:p>
            <a:pPr algn="l">
              <a:lnSpc>
                <a:spcPct val="1400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Susan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has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big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and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happy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family.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Alan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and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Linda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are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her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grandparents.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They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are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old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but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very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kind.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They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like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reading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home，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and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sometimes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they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take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walk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in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park.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Susan’s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father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Peter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teacher.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He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teaches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in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middle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school.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He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likes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playing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sports，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such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volleyball，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basketball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and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tennis.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He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doesn’t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like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taking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walk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in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the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park.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That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isn’t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interesting，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he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thinks.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Susan’s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mother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Jasmine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beautiful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lady.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She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goes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to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work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from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Monday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to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Friday.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She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policewoman.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Peter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has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brother.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His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name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John.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He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and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his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wife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live（生活）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in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the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big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family，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too.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They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have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daughter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called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Joanna.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She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and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Susan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are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in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the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same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school.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She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has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many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school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things.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She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puts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them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in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the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 u="sng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right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places.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So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her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room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always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tidy.</a:t>
            </a:r>
            <a:endParaRPr lang="en-US" altLang="zh-CN" sz="2400"/>
          </a:p>
        </p:txBody>
      </p:sp>
    </p:spTree>
  </p:cSld>
  <p:clrMapOvr>
    <a:masterClrMapping/>
  </p:clrMapOvr>
  <p:transition>
    <p:split dir="in"/>
  </p:transition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826750" cy="557022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https://d.book118.com/767066016046006044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0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11</Slides>
  <Notes>10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Calibri Light</vt:lpstr>
      <vt:lpstr>Times New Roman</vt:lpstr>
      <vt:lpstr>微软雅黑</vt:lpstr>
      <vt:lpstr>宋体</vt:lpstr>
      <vt:lpstr>等线 Light</vt:lpstr>
      <vt:lpstr>等线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2024-09-18T14:57:52.732</cp:lastPrinted>
  <dcterms:created xsi:type="dcterms:W3CDTF">2024-09-18T06:57:52Z</dcterms:created>
  <dcterms:modified xsi:type="dcterms:W3CDTF">2024-09-18T06:57:54Z</dcterms:modified>
</cp:coreProperties>
</file>