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E0C13-35E0-4811-9945-C8D413EF1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A288B-1025-4071-A7AB-4D720A7B3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CB040B-0B07-4011-8B61-47FB1B227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95B404-0776-40B5-A1F9-6068F521D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C3432B-04D5-4A54-B60E-18EECB7E5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E175FE-D67E-4671-B9DE-888C5F877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E1C025-3419-4E6A-9A31-0CCE7C39B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5F9EEE-3054-4180-81B8-3E3194014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05A356-FD58-40BB-873A-F47669E4F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4DA52-F5E4-43BF-80E6-F49ECD284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FD43E-849C-48AA-850E-B862F93B3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0005601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会计培训实操技巧分享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财务错误概述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识别财务错误的方法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排除财务错误的技巧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财务错误概述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259" r="312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281" r="172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财务错误是指在财务管理和会计处理过程中出现的错误，包括数据记录、计算、报告等方面。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财务错误的定义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常见的财务错误类型包括数据录入错误、计算错误、分类错误、报告错误等。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财务错误的类型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财务错误的定义与类型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人为因素是导致财务错误的主要原因之一，如数据录入错误、计算错误等。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292" r="6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系统缺陷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管理不善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250" r="15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系统缺陷也可能导致财务错误，如软件漏洞、硬件故障等。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管理不善可能导致财务流程不规范，进而引发财务错误。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财务错误产生的原因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财务错误可能导致财务报表不准确，影响投资者、债权人等利益相关方的决策。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影响财务报表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财务错误可能引发利益相关方的质疑，影响企业的声誉。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影响企业声誉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财务错误可能引发法律风险，如虚假财务报表导致的法律责任等。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面临法律风险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财务错误的后果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识别财务错误的方法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通过分析财务报表，如资产负债表、利润表和现金流量表，可以发现财务数据之间的逻辑关系和异常变化，从而识别潜在的财务错误。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不同报表项目之间的勾稽关系，例如资产负债表中的资产与负债的平衡关系，可以发现数据不一致或异常的情况。此外，关注报表中的重要科目，如应收账款、存货、固定资产等，可以发现潜在的财务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财务报表分析法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基于逻辑推理和分析，通过比较实际数据与预期数据或行业标准，可以发现财务数据中的异常和错误。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根据企业的经营状况和市场环境，建立合理的财务指标和预期值，如毛利率、净利率等。通过比较实际数据与预期数据，可以发现异常波动或不符合逻辑的情况，进而识别财务错误。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逻辑推理分析法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5004" r="3500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通过分析审计报告，了解审计师对财务报表的意见和调整建议，从而识别潜在的财务错误。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报告中会包含审计师的意见和调整建议，这些意见和建议通常针对财务报表中的潜在问题或错误。通过仔细阅读审计报告并关注审计师的意见和建议，可以发现财务报表中的潜在问题，并采取相应措施进行纠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审计报告分析法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https://d.book118.com/767100056013006051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2024-09-23T22:08:23.592</cp:lastPrinted>
  <dcterms:created xsi:type="dcterms:W3CDTF">2024-09-23T14:08:23Z</dcterms:created>
  <dcterms:modified xsi:type="dcterms:W3CDTF">2024-09-23T14:08:25Z</dcterms:modified>
</cp:coreProperties>
</file>