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4A23-DA1E-4598-BBED-6C2E9FFB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6FEC6-8130-4E09-986D-2FEB10CF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2381-88D6-48CD-97A0-DD8BAEE1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40D4A-B397-44F5-BD9D-4D0114345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666C7-9B85-4220-ABC3-EC877CDF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101F5-CD06-47CB-9743-3D0600EB9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75010-9928-4D45-BC01-77778E94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9BEC3-64A2-49D2-94D0-5845BEB4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C871A-A829-4DF5-BBD3-5630B49E9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F3EEB-9FB1-4C08-BAF5-A4462AF4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FC446-5D2B-4786-A8AF-DDFD8FDEC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010151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酒店宴会销售经理工作总结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通过对过去一段时间内酒店宴会销售工作的总结，发现存在的问题和不足，提出改进措施，从而提升酒店宴会销售业绩。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提升酒店宴会销售业绩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通过工作总结，促进团队成员之间的交流与合作，提高团队协作效率。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通过对酒店宴会销售工作的全面分析，为酒店管理层提供有关市场趋势、客户需求、竞争对手等方面的信息，为酒店制定更加科学合理的决策提供支持。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为酒店管理层提供决策支持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宴会销售业绩回顾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对过去一段时间内酒店宴会销售业绩进行回顾，包括销售额、客户满意度、市场份额等方面的数据分析。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团队工作成果展示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展示酒店宴会销售团队在过去一段时间内的工作成果，包括新客户开发、老客户维护、市场推广等方面的业绩。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对酒店宴会销售工作中存在的问题与不足进行深入分析，如销售策略不当、客户服务不到位、市场竞争激烈等。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提出针对存在问题和不足的改进措施，并制定未来一段时间内的工作计划和目标，如拓展新市场、提升客户服务质量、加强团队建设等。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总体销售额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本年度酒店宴会销售总额达到XX万元，较去年同期增长XX%。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新增客户XX家，累计客户数量达到XX家，客户满意度持续提高。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在同类酒店市场中，我们的宴会销售市场份额达到XX%，处于行业领先地位。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本年度销售业绩概览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年度销售目标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本年度设定的销售目标为XX万元，实际完成销售额为XX万元，完成率为XX%。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季度销售目标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各季度销售目标均顺利完成，其中Q2和Q4季度销售额超过预期目标。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个人销售目标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销售经理个人完成销售额XX万元，占团队总销售额的XX%，超额完成个人目标。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本年度销售额呈现稳步增长趋势，其中Q2和Q4季度增长较为明显。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客户拓展趋势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新客户数量逐月增加，老客户续约率保持稳定，客户结构持续优化。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通过加强市场推广和品牌建设，我们的市场占有率较去年提高了XX个百分点。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通过多渠道的市场推广和拓展，成功开发了一定数量的新客户，为酒店宴会销售业务注入了新的活力。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新客户中包括多家知名企业、高端商务人士及社会团体，对酒店宴会销售业务具有较高的潜在价值。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针对不同类型的新客户，制定了个性化的销售策略和服务方案，提高了新客户的转化率和满意度。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883" r="98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31" b="190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735" r="17735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现有客户维护情况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定期与现有客户保持联系，了解他们的需求和反馈，及时提供解决方案和优质服务，确保客户满意度持续提高。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客户回访计划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制定了详细的客户回访计划，通过电话、邮件、短信等多种方式进行回访，确保客户问题得到及时解决。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客户关怀活动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策划并举办了多场客户关怀活动，如节日祝福、生日礼品、感恩回馈等，增强了与客户的情感联系。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对调查结果进行深入分析，找出服务中存在的问题和不足，制定相应的改进措施。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定期开展客户满意度调查，收集客户对酒店宴会销售服务的评价和建议，为改进服务质量提供依据。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反馈处理及跟进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针对客户反馈的问题和建议，及时进行处理和跟进，确保问题得到妥善解决，并将处理结果及时反馈给客户。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333" r="25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458" r="27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客户满意度调查及反馈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国际知名连锁酒店品牌，宴会场地设施一流，服务质量高，价格相对较高。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本土高端酒店品牌，宴会业务专业化程度高，市场份额稳步上升。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经济型连锁酒店品牌，价格亲民，宴会业务灵活性强，适合中低端市场。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https://d.book118.com/767101015166006036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2024-09-12T02:36:02.788</cp:lastPrinted>
  <dcterms:created xsi:type="dcterms:W3CDTF">2024-09-11T18:36:02Z</dcterms:created>
  <dcterms:modified xsi:type="dcterms:W3CDTF">2024-09-11T18:36:04Z</dcterms:modified>
</cp:coreProperties>
</file>