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4FF0F2-5542-456C-AA05-49A6F98FF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B7F80-9664-4E96-A8A1-DF5E20610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C3C50D-319D-4FF1-9CC5-D033572C1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AF587E-F6C5-4DF5-AE5A-5BA21EE51C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90A778-3FB1-489E-A91C-6E3941E498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371432-CB9F-4025-8150-E0F6A3C9C8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E5F107-E367-4F4B-AD48-DB648151AD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23B70A-A890-4321-9143-57B70A8CA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B399F-E95D-429C-9754-4DB89DF02E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52B2C-D76B-4B8B-BA57-915078CA6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07B11F-947B-475C-BAFC-B4D7DC291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010562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《余市中小企业》ppt课件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余市中小企业概述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余市中小企业的历史与发展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余市中小企业的政策支持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余市中小企业的创新与转型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余市中小企业的社会责任与可持续发展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余市中小企业概述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余市中小企业的定义与分类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余市中小企业是指在余市地区注册的规模相对较小、从业人员较少的企业。根据不同的分类标准，余市中小企业可以分为不同的类型，如按行业分类可以分为制造业、服务业等，按企业组织形式可以分为独资企业、合伙企业、公司制企业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余市中小企业的定义与分类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余市中小企业的数量与分布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余市中小企业数量众多，分布在各个行业和领域。据统计，余市中小企业数量占全市企业总数的比重较大，对余市的经济发展起到了重要的推动作用。这些企业主要集中在制造业、服务业和农业等领域，其中制造业和服务业是余市中小企业最为集中的行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余市中小企业的数量与分布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余市中小企业的特点与优势</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余市中小企业具有一些显著的特点和优势。首先，它们具有较强的灵活性和适应性，能够快速应对市场需求变化和行业竞争。其次，余市中小企业具有较强的创新能力和技术实力，在产品研发、工艺改进等方面具有一定的竞争优势。此外，余市中小企业还具有较强的地域文化和产业特色，能够满足消费者对个性化、差异化的需求。这些特点与优势使得余市中小企业在市场竞争中具有一定的竞争优势和发展潜力。</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余市中小企业的特点与优势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余市中小企业的历史与发展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余市中小企业的发展历程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起步阶段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余市中小企业从20世纪80年代开始起步，当时主要是以家庭作坊和手工制作为主。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成长阶段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进入90年代，余市中小企业开始逐步发展壮大，涌现出一批具有创新能力和市场潜力的企业。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成熟阶段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近年来，余市中小企业在技术创新、品牌建设、市场拓展等方面取得了显著进展，逐渐成为推动余市经济发展的重要力量。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余市中小企业主要集中在制造业、服务业和农业等领域，其中制造业占比最大。</a:t>
            </a:r>
          </a:p>
        </p:txBody>
      </p:sp>
      <p:pic>
        <p:nvPicPr>
          <p:cNvPr id="6" name="Picture 6"/>
          <p:cNvPicPr>
            <a:picLocks noChangeAspect="1"/>
          </p:cNvPicPr>
          <p:nvPr/>
        </p:nvPicPr>
        <p:blipFill>
          <a:blip r:embed="rId2"/>
          <a:srcRect l="14375" r="143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产业分布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余市中小企业的规模以小型和微型企业为主，这些企业数量众多，但在资金、技术、人才等方面相对较弱。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企业规模</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833" r="16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近年来，余市中小企业在技术创新方面取得了一定的进展，但仍存在创新投入不足、技术人才短缺等问题。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余市中小企业的发展现状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集群发展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余市中小企业将进一步集聚发展，形成具有特色的产业集群，通过集群效应降低成本、提高效率、增强竞争力。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转型升级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随着市场竞争的加剧和产业结构的调整，余市中小企业将加快转型升级步伐，提高自身核心竞争力和市场地位。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品牌建设</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余市中小企业将更加注重品牌建设，通过品牌营销和推广提高知名度和美誉度，增强市场影响力。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余市中小企业的发展趋势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余市中小企业的政策支持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https://d.book118.com/767101056201006036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2024-09-12T03:14:56.504</cp:lastPrinted>
  <dcterms:created xsi:type="dcterms:W3CDTF">2024-09-11T19:14:56Z</dcterms:created>
  <dcterms:modified xsi:type="dcterms:W3CDTF">2024-09-11T19:14:58Z</dcterms:modified>
</cp:coreProperties>
</file>