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09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A4612B1-B747-4901-AB2B-8043D43163A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55169-2C8A-45FD-8053-D0A76E854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D43363-ACE0-4A48-B0C4-A9A39CDF7A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73FD77-F970-41D5-98B5-1936B7794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4A5738-102D-4FD5-B7D9-F32240E87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410717-7D29-4714-A10A-85F11007D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AE68C7-A6BD-43A6-94F9-232038BB1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8D0F31-D4E2-4886-B2C3-6FAD6E70C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F5CA7B-4AED-4872-9EFF-5E5979D92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8180CA-F71D-4FDF-9B55-2A11D3B29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747D08-9CD3-4E8B-9AB5-364D5134D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2DE8D-E77A-4106-9CBC-8BB2E1ACB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A7E5769C-6479-4DE1-9A99-4FC32DA2B95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4F0C5A7-DDD3-48AE-A43D-782D7EA6BDB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7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102064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培养员工专业礼仪的实战方案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培养员工专业礼仪的重要性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员工专业礼仪的基本要素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培养员工专业礼仪的方法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员工专业礼仪在不同场景下的应用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员工专业礼仪的评估和奖励机制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培养员工专业礼仪的重要性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员工专业礼仪对企业形象的影响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专业礼仪在企业中扮演着重要角色，直接影响着企业形象和信誉。员工的专业礼仪不仅代表着企业文化，还反映了公司的专业素质和价值观。因此，重视员工专业礼仪培养至关重要。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员工专业礼仪对商业关系的影响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专业礼仪有助于建立长久的商业关系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建立良好商业关系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员工的专业礼仪直接决定了客户关系的发展速度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客户关系发展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专业礼仪是企业成功发展的关键因素之一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关键因素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提高工作效率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员工之间的专业礼仪能够提高工作效率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促进团队凝聚力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专业礼仪促进了团队的凝聚力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员工专业礼仪对内部团队合作的影响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增进团队合作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良好的专业礼仪有助于增进团队合作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员工专业礼仪的重要性总结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员工专业礼仪是企业成功的关键要素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企业成功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专业礼仪提高团队合作和凝聚力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内部团队合作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专业礼仪影响企业形象和信誉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企业形象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表扬员工专业礼仪的重要性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培养员工专业礼仪不仅有利于公司形象的塑造，更可以潜移默化地提高企业的整体绩效。员工专业礼仪直接关系到公司的长期发展和成功，因此不容忽视。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员工专业礼仪的基本要素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外表形象的重要性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体现职业形象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穿着整洁干净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展现绅士风度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修养优雅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树立专业形象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注意仪容仪表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举止得体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表达观点注意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措辞礼貌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言行举止的规范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言谈得体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礼貌待人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礼仪技巧的重要性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展现尊重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礼节性问候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不得使用粗俗语言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用语文明礼貌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提升专业形象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注意礼仪细节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员工专业礼仪的基本要素总结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外表形象、言行举止和礼仪技巧是员工专业礼仪的基本要素。员工需注重以上方面的培养和提升，培养好专业礼仪需要不断的练习和改进。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言行举止的规范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员工的言行举止需要符合礼仪规范，言谈得体、举止得体是展现专业形象的重要一环。在与他人交流时，注意表达观点时的措辞，避免发生冲突。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礼仪技巧的重要性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展现尊重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礼节性问候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提升专业形象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注意礼仪细节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不得使用粗俗语言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用语文明礼貌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注意仪容仪表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树立专业形象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修养优雅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展现绅士风度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外表形象的重要性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穿着整洁干净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体现职业形象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员工专业礼仪的基本要素总结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体现职业形象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外表形象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言行举止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提升专业形象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https://d.book118.com/767102064011006055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18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培养员工专业礼仪的实战方案</vt:lpstr>
      <vt:lpstr>目录</vt:lpstr>
      <vt:lpstr>第1章 培养员工专业礼仪的重要性</vt:lpstr>
      <vt:lpstr> </vt:lpstr>
      <vt:lpstr>员工专业礼仪对商业关系的影响</vt:lpstr>
      <vt:lpstr>员工专业礼仪对内部团队合作的影响</vt:lpstr>
      <vt:lpstr>员工专业礼仪的重要性总结</vt:lpstr>
      <vt:lpstr>表扬员工专业礼仪的重要性</vt:lpstr>
      <vt:lpstr>第2章 员工专业礼仪的基本要素</vt:lpstr>
      <vt:lpstr>外表形象的重要性</vt:lpstr>
      <vt:lpstr>言行举止的规范</vt:lpstr>
      <vt:lpstr>礼仪技巧的重要性</vt:lpstr>
      <vt:lpstr>员工专业礼仪的基本要素总结</vt:lpstr>
      <vt:lpstr> </vt:lpstr>
      <vt:lpstr>礼仪技巧的重要性</vt:lpstr>
      <vt:lpstr>外表形象的重要性</vt:lpstr>
      <vt:lpstr>员工专业礼仪的基本要素总结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2024-09-29T14:16:07.620</cp:lastPrinted>
  <dcterms:created xsi:type="dcterms:W3CDTF">2024-09-29T06:16:07Z</dcterms:created>
  <dcterms:modified xsi:type="dcterms:W3CDTF">2024-09-29T06:16:09Z</dcterms:modified>
</cp:coreProperties>
</file>