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BB76-D4FC-4356-9CD7-DEE72FD9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5F1BD-6C9A-48F6-908E-1863985D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353D-2351-4DED-BBB9-F9F3E265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6847A-C89B-4EA1-94E9-5543B0AF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76EF1-EAD6-4F25-9BD6-300BF6BCC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97A12-4381-4926-9A32-9FD6E2A3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1BD3F-FED5-4845-AE1C-152D7420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9C812-4D55-4178-8DAC-62C9D165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C03E7-A940-4C38-BD13-CAE67D23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1D65-35F0-4E3B-B9CE-3928FCA0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55A26-A604-43E2-90CC-DDA2D3EB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03002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设备维保的改善措施与效果评估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设备维保改善措施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定期的设备维保可以及时发现并解决潜在问题，从而确保设备的正常运行，避免生产中断。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适当的维护和保养可以延长设备的使用寿命，降低企业的更换成本。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设备故障可能导致安全事故，定期维保可以降低这种风险。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缺乏标准化的维保流程，可能导致维保工作不彻底或遗漏重要环节。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维保流程不规范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部分维保人员技能水平较低，无法应对复杂的设备问题。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维保人员技能不足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如工具、备件等资源不足，影响维保工作的及时性和有效性。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维保资源不足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当前设备维保的问题与挑战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建立规范的维保流程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制定标准化的维保流程，明确各环节的责任和要求。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合理安排工具、备件等资源，确保维保工作的顺利进行。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提高维保人员技能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通过培训和选拔，提升维保人员的技能水平。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设备维保的改进需求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设备维保改善措施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制定定期检查计划，包括预防性维护和故障排查，确保设备正常运行。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根据设备使用情况和故障率，合理安排维修周期，降低设备故障率。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维修周期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储备常用备件，缩短维修时间，提高设备可用性。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备件储备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制定合理的维保计划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定期组织技能培训和安全培训，提高维保人员的专业水平。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资质认证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鼓励维保人员参加相关资质认证，提升个人素质和行业认可度。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建立有效的激励机制，提高维保人员的工作积极性和责任心。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提高维保人员技能与素质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利用传感器和数据分析技术，实时监测设备运行状态，提高故障预警准确性。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借助互联网和通讯技术，实现远程故障诊断和修复，减少现场维护成本。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推广环保维修技术和方法，降低设备维修对环境的影响。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绿色维修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引入先进的维保技术与方法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建立维修记录管理制度，对维修过程进行跟踪和追溯，便于分析和改进。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对现有维修流程进行梳理，找出瓶颈和不足之处，进行优化改进。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制定标准化的维修操作流程和规范，提高维修效率和准确性。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优化设备维修流程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明确设备维护保养责任人，将维护保养工作纳入岗位职责和工作考核。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建立奖励机制，对设备维护保养工作表现优秀的员工给予表彰和奖励。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通过宣传和教育活动，提高员工对设备维护保养的重视程度。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253" b="17253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强化设备维护保养意识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https://d.book118.com/767103002050006053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2024-09-27T03:12:45.047</cp:lastPrinted>
  <dcterms:created xsi:type="dcterms:W3CDTF">2024-09-26T19:12:45Z</dcterms:created>
  <dcterms:modified xsi:type="dcterms:W3CDTF">2024-09-26T19:12:46Z</dcterms:modified>
</cp:coreProperties>
</file>