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B332FB-C505-419F-BB9E-4144221CB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D3E0E0-683F-400D-BD76-D2EEA871A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51989C-9730-4623-A029-8CE7416D4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4077BB-5D5B-41FD-A7A3-F0E55F8C5C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4859B8-C365-4A39-8CD3-D45C829C0E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0F0969-C44B-4F59-A9D0-5394648FF4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221C17-8346-4188-8808-916F6A889E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EB3246-DADA-49F3-AAED-EB81899C7D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886122-97AA-4216-BDB1-531F00D71A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00A3C3-0690-46F5-95D6-BF1977C595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B2AF84-DC09-4191-A58F-949B7E35E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104125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2023-2028年出租车行业市场深度分析及发展策略研究报告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市场概述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市场细分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竞争格局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用户需求与行为分析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市场挑战与机遇</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发展策略与建议</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未来展望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市场概述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出租车行业是指提供出租车服务的相关企业、个体经营者以及相关产业链环节的集合，主要包括出租车运营、出租车司机服务、出租车相关设备制造等。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出租车行业是城市公共交通的重要组成部分，为市民和游客提供便捷、可靠的出行服务。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出租车行业定义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根据市场研究报告，全球出租车市场规模持续增长，尤其在发展中国家，随着城市化进程加速和交通需求增加，市场规模不断扩大。</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在发达国家，虽然出租车市场已经相对成熟，但由于人口老龄化和交通拥堵问题，对出租车服务的需求依然保持稳定。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未来几年，随着共享经济和无人驾驶技术的发展，出租车行业将面临新的挑战和机遇。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共享出行和无人驾驶技术将改变传统出租车服务的模式，推动行业变革和创新。</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206" b="720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同时，随着环保意识的提高和新能源汽车技术的成熟，绿色出行将成为行业发展的重要趋势。</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市场细分</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107" b="310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039" b="203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传统出租车市场</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传统出租车市场概述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传统出租车市场是指通过在路上巡游或通过出租车调度公司预约的传统方式提供的出租车服务市场。</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市场份额</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传统出租车市场在整体出租车市场中占据较大份额，但近年来受到网约车市场的冲击，市场份额有所下降。</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服务特点</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rgbClr val="FFFDFD">
                    <a:alpha val="100000"/>
                  </a:srgbClr>
                </a:solidFill>
                <a:latin typeface="Microsoft Yahei"/>
                <a:ea typeface="Microsoft Yahei"/>
                <a:cs typeface="Microsoft Yahei"/>
              </a:rPr>
              <a:t>传统出租车服务具有相对稳定的价格和较为便捷的预约方式，但在服务质量、车型选择和用户体验方面可能存在不足。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083" r="808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网约车市场是指通过互联网平台预约出租车的服务市场，用户可以通过手机应用程序随时随地预约出租车。</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网约车市场概述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网约车市场在整体出租车市场中占据较大份额，并且随着移动互联网的普及和用户消费习惯的改变，市场份额逐年上升。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市场份额</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网约车服务具有价格相对透明、车型选择多样化、服务质量和用户体验较高等优点，但存在安全监管和数据保护等方面的挑战。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服务特点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网约车市场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分时租赁市场是指用户可以按照小时或分钟为单位租赁汽车的共享出行市场，用户可以通过手机应用程序随时随地租车。</a:t>
            </a:r>
          </a:p>
        </p:txBody>
      </p:sp>
      <p:pic>
        <p:nvPicPr>
          <p:cNvPr id="6" name="Picture 6"/>
          <p:cNvPicPr>
            <a:picLocks noChangeAspect="1"/>
          </p:cNvPicPr>
          <p:nvPr/>
        </p:nvPicPr>
        <p:blipFill>
          <a:blip r:embed="rId2"/>
          <a:srcRect l="25000" r="25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分时租赁市场概述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分时租赁市场在整体出租车市场中占据较小份额，但近年来随着共享经济的发展和用户出行方式的改变，市场份额逐年上升。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市场份额</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分时租赁服务具有灵活方便、价格相对较低、环保节能等优点，但存在车辆维护和管理等方面的挑战。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服务特点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分时租赁市场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竞争格局</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公司A</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作为行业领先者，公司A拥有较大的市场份额和品牌知名度，具备完善的运营网络和服务体系。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公司B</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以技术创新为驱动，公司B在智能出行和新能源出租车方面取得显著成果，具备较强的市场竞争力。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公司C</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凭借丰富的出租车管理经验和良好的客户关系维护，公司C在市场中占据一定份额。</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通过优化运营流程、降低成本等方式提高盈利能力。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低成本策略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159" r="1315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差异化策略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4731" r="2473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合作策略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648" b="1464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通过提供特色服务、定制化服务等方式满足不同客户需求，提升品牌形象。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与其他企业合作，共同开拓市场、共享资源，实现互利共赢。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技术创新推动市场变革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智能出行、新能源等技术的广泛应用将推动出租车行业的技术创新和市场变革。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合作与兼并成为常态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为了提高市场份额和竞争力，企业间的合作与兼并将成为常态。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行业集中度提高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随着市场竞争加剧，部分实力较弱的企业将被淘汰出局，行业集中度将进一步提高。</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竞争格局变化趋势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04</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用户需求与行为分析</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用户画像</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年龄分布</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275">
                <a:solidFill>
                  <a:schemeClr val="dk1">
                    <a:alpha val="100000"/>
                  </a:schemeClr>
                </a:solidFill>
                <a:latin typeface="Microsoft Yahei"/>
                <a:ea typeface="Microsoft Yahei"/>
                <a:cs typeface="Microsoft Yahei"/>
              </a:rPr>
              <a:t>主要集中在中青年群体，特别是25-45岁之间的人群。</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地域分布</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主要集中在城市中心区域，但随着城市发展，郊区和农村地区的需求也在逐渐增加。</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性别分布</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男女比例相对均衡，女性乘客略多于男性乘客。</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收入水平</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用户收入水平相对较高，主要集中在中等及以上收入群体。</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16169"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21327"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16674"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321927"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出行需求</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用户出行需求多样化，包括上下班、购物、旅游、商务出行等。</a:t>
            </a:r>
          </a:p>
        </p:txBody>
      </p:sp>
      <p:sp>
        <p:nvSpPr>
          <p:cNvPr id="20" name="TextBox 20"/>
          <p:cNvSpPr txBox="1"/>
          <p:nvPr/>
        </p:nvSpPr>
        <p:spPr>
          <a:xfrm>
            <a:off x="37539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服务质量</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用户对出租车服务质量要求高，包括车辆卫生、司机服务态度、行车安全等方面。</a:t>
            </a:r>
          </a:p>
        </p:txBody>
      </p:sp>
      <p:sp>
        <p:nvSpPr>
          <p:cNvPr id="22" name="TextBox 22"/>
          <p:cNvSpPr txBox="1"/>
          <p:nvPr/>
        </p:nvSpPr>
        <p:spPr>
          <a:xfrm>
            <a:off x="61492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价格敏感度</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用户对出租车价格敏感度较高，尤其是对于高频次出行的用户，价格优惠是重要的吸引力之一。</a:t>
            </a:r>
          </a:p>
        </p:txBody>
      </p:sp>
      <p:sp>
        <p:nvSpPr>
          <p:cNvPr id="24" name="TextBox 24"/>
          <p:cNvSpPr txBox="1"/>
          <p:nvPr/>
        </p:nvSpPr>
        <p:spPr>
          <a:xfrm>
            <a:off x="85545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便利性需求</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用户对出租车服务的便利性需求较高，包括随叫随到、快速响应、多渠道预定等方面。</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用户需求分析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https://d.book118.com/767104125036006033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2024-09-06T13:23:21.772</cp:lastPrinted>
  <dcterms:created xsi:type="dcterms:W3CDTF">2024-09-06T05:23:21Z</dcterms:created>
  <dcterms:modified xsi:type="dcterms:W3CDTF">2024-09-06T05:23:23Z</dcterms:modified>
</cp:coreProperties>
</file>