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123A11-074F-4D03-A4ED-4F02DD9E27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2A3ABB-31E2-49AF-A5EE-B97258F1A6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00EF79-1B89-4ED3-897E-AA19D4CF90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9F68F6-127F-45FA-8A0C-CA0F615085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0B8A1F-92FD-4CA4-B12D-84629CA691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B5F0AB-F8F8-49FC-A53E-315F0E3CF2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C1C163-B27A-4BFC-BC8C-C82E592480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F4B8D4-CFF7-420A-949E-9631BA2570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B596A6-4940-4749-91C6-20DCE83126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CA9E76-1EBC-42CD-9B6A-11EC6AAE01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4DA3BA-FD14-4018-9000-428FA2D0B2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710511602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引流管的固定课件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引流管固定的重要性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引流管固定的方法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引流管固定的注意事项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引流管固定的培训与教育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引流管固定的发展趋势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引流管固定的重要性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20" r="1072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防止引流管脱落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正确的固定方法应确保引流管在体内稳定，不易受到外力牵拉而脱落。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引流管固定不牢可能导致意外脱落，影响治疗进程，甚至可能引发感染。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引流管的脱落可能导致外界细菌逆行进入体内，引发感染。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固定引流管可以减少细菌逆行感染的风险，保护患者的安全。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防止逆行感染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保证引流效果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引流管的固定可以确保引流管在正确的位置，避免移位或扭曲，从而保证引流效果。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引流效果的保证对于患者的恢复至关重要，因此引流管的固定是必要的护理措施。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引流管固定的方法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https://d.book118.com/767105116021006032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33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2024-09-04T18:11:43.745</cp:lastPrinted>
  <dcterms:created xsi:type="dcterms:W3CDTF">2024-09-04T10:11:43Z</dcterms:created>
  <dcterms:modified xsi:type="dcterms:W3CDTF">2024-09-04T10:11:45Z</dcterms:modified>
</cp:coreProperties>
</file>