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E5A56-420D-4F77-8A6E-2B3D0E474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33691-B950-43C1-B58D-FF912AD7B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F0B3C-A806-43E5-B5CB-0AFC64166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31088-95CB-4512-B76B-E33702F8C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F6F790-AD5D-404E-B584-E18E08542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F5C964-6F54-41D5-AF87-5DA6A7AF4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F4F7A4-BC66-4A49-A728-F3856083F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4F6DF-7118-42BA-8346-61A9EA526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E4D17-F114-4C10-92EE-8F33BFF9D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AA811-51D0-4AB1-8B0F-BA61EC2BC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A6955-0ED2-403F-A6B4-56AC33449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1101602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2024年度医院心房颤动科述职报告课件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医疗质量与安全管理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科研与教学成果展示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622" r="1262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总结过去一年的工作成果和经验教训，为医院心房颤动科的发展提供参考。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展示医院心房颤动科在医疗、科研、教学等方面的成绩和亮点，提升科室形象和知名度。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促进医院内部各科室之间的交流与合作，共同推动医院整体发展。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涵盖医院心房颤动科在2024年度的医疗、科研、教学等各方面的主要工作内容和成果。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重点介绍本科室在新技术应用、疑难病例诊治、团队协作等方面的经验和创新。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99" b="7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99" b="7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简要概述本科室在未来一年内的发展规划和目标。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959" b="395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诊疗人次与病种分布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本科室在2024年度共接诊心房颤动患者XX人次，其中新发病例XX人，复发或持续病例XX人。患者年龄分布以中老年为主，男性患者略多于女性。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诊疗技术与方法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本科室在心房颤动的诊疗方面，采用了药物治疗、电复律、射频消融等多种方法。同时，积极引进新技术，如冷冻球囊消融等，提高了治疗效果和患者生活质量。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科研与学术交流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本科室在2024年度共发表心房颤动相关学术论文XX篇，其中SCI论文XX篇。同时，举办了多场学术会议和继续教育项目，加强了与国内外同行的交流与合作。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2024年度工作回顾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https://d.book118.com/767111016020006046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2024-09-21T02:18:56.373</cp:lastPrinted>
  <dcterms:created xsi:type="dcterms:W3CDTF">2024-09-20T18:18:56Z</dcterms:created>
  <dcterms:modified xsi:type="dcterms:W3CDTF">2024-09-20T18:18:58Z</dcterms:modified>
</cp:coreProperties>
</file>