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53876F8-0556-45D3-8E1A-B02DEAC21C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1921CCF-BD37-4278-B0D8-62C90BF786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4BBAF74-9AC5-4A5E-8447-9AFA1C3E69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3D88403-3923-4911-BD80-8F68DDE569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F30B382-6337-4F15-A415-9AA2FC9765D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9A7AB64-764F-4D78-84EB-33B1D6D502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B3BA6EF-24DD-41FD-B077-B7CAED77DE6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43211C-CEF3-4B83-A8D6-6AF86BA1AD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6D2B90-82F4-44A7-91A3-A9E6755030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A4E5C4-2F10-4D26-B64A-7D3B8B8563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E12482-B812-449F-B8F6-06010F9F56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7111152063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《光电探测器》PPT课件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光电探测器概述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光电探测器的性能参数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光电探测器的材料与工艺</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光电探测器的性能测试与评估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光电探测器的应用案例</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光电探测器概述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光电探测器是一种能够将光信号转换为电信号的器件，根据工作原理和应用需求，可分为多种类型。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光电探测器是一种能够将光信号转换为电信号的器件，其工作原理基于光子与物质的相互作用。根据工作原理和应用需求，光电探测器可分为结型光电探测器、光电二极管、光电晶体管、光电倍增管等类型。</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43750" r="4375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光电探测器的定义与分类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875" r="168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光电探测器利用光子与物质相互作用产生电子-空穴对，通过收集这些电子-空穴对并转换为电信号实现光信号的探测。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当光子与物质相互作用时，光子能量将传递给物质中的电子，使电子从束缚态跃迁至自由态，形成电子-空穴对。在光电探测器中，这些电子-空穴对在电场的作用下分离并产生电流，从而实现光信号的探测。</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光电探测器的工作原理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光电探测器广泛应用于通信、工业、医疗、军事等领域，随着科技的发展，其应用领域不断扩大。</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光电探测器在通信领域中用于光纤通信、卫星通信等，在工业领域中用于光谱分析、激光测距等，在医疗领域中用于荧光成像、激光治疗等，在军事领域中用于导弹制导、夜视侦察等。随着科技的发展，光电探测器的应用领域不断扩大，未来将有更多的应用场景涌现。</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光电探测器的应用领域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光电探测器的性能参数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520" b="552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光电探测器将光信号转换为电信号的能力，通常以A/W或mA/W为单位表示。</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光电探测器对光信号的反应速度，通常以ns或μs为单位表示。</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响应度与响应速度</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响应速度</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响应度</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噪声等效功率（NEP）</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噪声等效功率</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表示光电探测器输出端信噪比为1时所需的入射光功率，通常以W为单位表示。</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噪声来源</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主要包括暗电流、热噪声和散粒噪声等。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表示光电探测器在单位时间内对单位光功率的光信号产生响应的概率。</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探测率</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表示光电探测器相对于其他同类探测器的探测能力，通常用于比较不同类型光电探测器的性能。</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比探测率</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探测率与比探测率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表示光电探测器在保持线性响应时的光功率范围。</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量子效率</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表示光电探测器将入射光子转换为有效电子的效率，通常以百分比表示。</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线性动态范围</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线性动态范围与量子效率</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光电探测器的材料与工艺</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https://d.book118.com/767111152063006026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2024-08-31T13:03:56.928</cp:lastPrinted>
  <dcterms:created xsi:type="dcterms:W3CDTF">2024-08-31T05:03:56Z</dcterms:created>
  <dcterms:modified xsi:type="dcterms:W3CDTF">2024-08-31T05:03:58Z</dcterms:modified>
</cp:coreProperties>
</file>