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48DB1-91C2-4A61-9F9C-55FC2AF0D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1AD09-F3D7-4586-8074-035045EC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2C5E7-0ED8-42AB-B569-14423341F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6CAB8-7757-4B28-8E5D-430A0ECC0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6372B-AE2B-4ACA-BAF0-6477E542D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B2F57-3DB8-4563-A882-D7F8D24F8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5FEA5F-1A21-480E-AEC6-4CF355769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B1910-0740-4BBD-A474-D23868008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A2ADB-A649-48D9-B8C8-E6E4CE0BF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FCE76-E0A2-4721-A843-19475253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9E5D8-9C32-4E4C-9530-E4AA0163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1214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产品追溯性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追溯性概念及意义</a:t>
            </a:r>
          </a:p>
          <a:p>
            <a:r>
              <a:t>追溯系统构建与运作</a:t>
            </a:r>
          </a:p>
          <a:p>
            <a:r>
              <a:t>原材料采购与供应商管理</a:t>
            </a:r>
          </a:p>
          <a:p>
            <a:r>
              <a:t>生产过程追溯实施要点</a:t>
            </a:r>
          </a:p>
          <a:p>
            <a:r>
              <a:t>成品检验、存储与发货管理</a:t>
            </a:r>
          </a:p>
          <a:p>
            <a:r>
              <a:t>持续改进方向与挑战应对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追溯性概念及意义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41" r="133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86" r="30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追溯性定义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它是一种可以回溯到产品生产过程、原材料来源、质量控制等各个环节的信息追踪能力。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追溯性指通过记录的标识，追踪产品的历史、应用情况和所处位置的能力。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原因分析和改进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供应链协同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67" r="13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追溯性在产品质量控制中作用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通过追溯性，企业可以迅速定位问题产品，及时召回，防止问题扩大，保护消费者权益。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追溯性有助于企业分析问题产品的根本原因，针对性地进行改进，提升产品质量。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实现供应链各环节的信息共享和协同，加强供应商管理，提高整体供应链的质量水平。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追溯性使企业的生产过程和质量控制更加透明，有助于提升消费者对企业的信任度。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增强透明度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应对危机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通过展示产品的可追溯性，企业可以塑造负责任、关注消费者安全的品牌形象。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在出现产品质量问题时，追溯性有助于企业迅速响应，有效处理危机，降低对品牌声誉的负面影响。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提高企业信誉和消费者信任度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追溯系统构建与运作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追溯信息数据库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信息采集系统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信息传输网络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信息处理中心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追溯系统基本架构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存储产品全生命周期的各类信息，包括生产、流通、消费等环节的数据。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利用物联网、RFID等技术手段，实时采集产品在各个环节的信息。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对采集到的信息进行清洗、整合、分析处理，提供追溯查询和数据分析服务。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构建高效、安全的信息传输网络，确保追溯信息的及时、准确传输。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大数据技术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云计算技术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区块链技术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信息采集、传输和处理技术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运用大数据存储、处理和分析技术，对海量追溯信息进行高效处理。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通过RFID、传感器等设备，实现产品信息的自动化采集和传输。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应用区块链技术，确保追溯信息的不可篡改和可信度。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利用云计算平台，实现追溯系统的弹性扩展和按需服务。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生产环节监控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流通环节监控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消费环节监控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报警机制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关键环节监控与报警机制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对原材料采购、生产过程、产品检验等关键环节进行实时监控，确保产品质量和安全。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对产品的运输、仓储、销售等流通环节进行监控，防止产品在流通过程中出现质量问题。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通过消费者反馈和市场监测等手段，及时了解产品在消费环节的情况，为产品改进提供依据。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建立多级报警机制，对异常情况及时发出警报，并启动相应的应急处理措施。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原材料采购与供应商管理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质量保证能力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交货期与稳定性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价格与成本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服务与支持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供应商评价与选择标准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评估供应商的质量管理体系、产品合格率、质量认证情况等。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考察供应商的交货准时率、生产稳定性及应对突发情况的能力。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对比不同供应商的价格水平，结合产品质量与交货期等因素进行综合评估。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评估供应商在售前、售中、售后服务方面的表现，如技术支持、问题处理等。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t>4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来料检验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不合格品处理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验收标准与流程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原材料质量控制及验收流程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对供应商提供的原材料进行严格的来料检验，包括外观、尺寸、性能等方面的检测。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按照统计抽样标准对原材料进行抽样检验，确保原材料质量符合要求。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对检验不合格的原材料进行记录、标识和隔离，及时通知供应商进行退换货处理。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制定明确的原材料验收标准和流程，确保验收工作的规范化和标准化。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https://d.book118.com/767112146012006036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2024-09-10T20:14:59.909</cp:lastPrinted>
  <dcterms:created xsi:type="dcterms:W3CDTF">2024-09-10T12:14:59Z</dcterms:created>
  <dcterms:modified xsi:type="dcterms:W3CDTF">2024-09-10T12:15:01Z</dcterms:modified>
</cp:coreProperties>
</file>