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DA15E0-099B-4082-B91A-B75993D8B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D7BB8-725F-4091-95A5-26CD0840B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F7205F-5549-41DD-BD13-6AF733294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7DE76F-8556-4316-91C1-67D401018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29D961-FF52-4CB3-A6B3-29D1C3324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3E3319-EFA1-4CB5-903D-143F4B26E3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800C3C-0DD5-4D60-908F-3C870CCB60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78A03-8D66-4326-B6A3-07BF6AD3F3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77F12-82F5-4247-84F0-ABA93B1E60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A72DF-14FF-4DA7-B870-17FBCA0D7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250FB3-D9ED-4A13-B9E0-C2947DEDA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1302103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互联网金融对商业银行盈利影响的实证研究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商业银行盈利概述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互联网金融对商业银行盈利的影响分析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实证研究结果及分析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本文旨在通过实证研究，探讨互联网金融对商业银行盈利的影响，为商业银行在互联网金融时代的转型发展提供理论支持和实践指导。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研究意义</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近年来，互联网金融以其高效、便捷的特点在全球范围内得到了快速发展，对传统银行业产生了深远影响。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互联网金融的快速发展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随着互联网金融的兴起，商业银行在盈利模式、业务创新等方面面临着前所未有的挑战。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商业银行盈利面临的挑战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研究目的：本文旨在揭示互联网金融对商业银行盈利的影响机制，为商业银行应对互联网金融挑战、提升盈利能力提供决策参考。</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研究问题：本文围绕以下几个核心问题展开研究</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1. 互联网金融对商业银行的盈利模式产生了哪些影响？</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2. 互联网金融对商业银行的盈利能力有何影响？</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3. 在互联网金融背景下，商业银行应如何调整盈利模式以提升盈利能力？</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本文采用实证研究方法，通过构建计量经济模型，对互联网金融与商业银行盈利之间的关系进行定量分析。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本文选取中国上市商业银行作为研究对象，数据主要来源于各银行年报、国家统计局、中国人民银行等权威机构发布的统计数据，以及万得（Wind）等数据库。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互联网金融概述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互联网金融的定义和特点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互联网金融是指利用互联网技术和移动通信技术等一系列现代信息科技技术实现资金融通的一种新兴金融模式。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高效率、低成本、便捷性、普惠性。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经历了网上银行、第三方支付、P2P网贷、众筹、大数据金融等阶段。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形成了多元化的互联网金融业态，包括网络支付、网络借贷、股权众筹、互联网基金销售、互联网保险、互联网信托和互联网消费金融等。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互联网金融的发展历程和现状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包括P2P网贷、众筹、第三方支付、大数据金融等。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主要模式</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通过对海量数据的挖掘和分析，为金融机构提供更加精准的风险控制和营销策略。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大数据金融</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个人对个人通过网络平台实现的直接借贷，具有门槛低、灵活性高等特点。</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P2P网贷</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通过互联网方式发布筹款项目并募集资金，支持创新、创业等活动。</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众筹</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独立于商户和银行，为商户和消费者提供支付结算服务的机构，具有便捷性、安全性等特点。</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第三方支付</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互联网金融的主要模式和业态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商业银行盈利概述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商业银行盈利的定义和构成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商业银行通过吸收存款、发放贷款、办理结算等业务，在扣除各种成本和费用后所获得的净利润。</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商业银行盈利的定义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主要包括利息净收入、手续费及佣金净收入、投资收益、公允价值变动损益、汇兑损益、其他业务收入等。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商业银行盈利的构成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宏观经济环境、市场竞争、银行自身经营策略、风险管理水平、金融科技应用等。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影响机制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通过影响银行的存贷款规模、利率水平、资产质量、中间业务收入等方面，进而影响银行的盈利水平。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影响因素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商业银行盈利的影响因素和机制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近年来，随着金融市场的不断发展和金融创新的深入推进，商业银行盈利模式逐渐多元化，非利息收入占比逐步提升。同时，受经济下行压力和金融监管加强等因素影响，部分银行盈利水平出现下滑。</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金融科技应用的不断深入和数字化转型的加速推进，商业银行盈利模式将继续向多元化、智能化方向发展。同时，随着金融监管政策的不断完善和市场竞争的加剧，银行将更加注重风险管理和合规经营，以提升自身盈利能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趋势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商业银行盈利的现状和趋势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https://d.book118.com/767113021030006040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2024-09-12T11:07:30.773</cp:lastPrinted>
  <dcterms:created xsi:type="dcterms:W3CDTF">2024-09-12T03:07:30Z</dcterms:created>
  <dcterms:modified xsi:type="dcterms:W3CDTF">2024-09-12T03:07:32Z</dcterms:modified>
</cp:coreProperties>
</file>