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8DB9D0-D548-407C-8162-0169FA17C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3B762F-2D1A-4051-9307-25138B68F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2ECE69-41C0-4C18-A48D-A04514556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2040B1-B685-4220-9A17-3F239B11C5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7E7C5A-B99E-40D1-B990-B267129437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9C9DAD-5DCC-4BF6-AD07-2287A70E14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A449FF-48E2-4C54-A8F7-5E79DC5C1C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114C2C-870F-4799-9B91-E98C3773C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5751BB-F66D-4CC1-9BE1-2E25A814A6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746CF-70B5-4687-B662-E5D9D89E4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6CCAC-6F7F-4656-98CF-9E9279B2B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1304506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移动游戏用户行为分析及付费转化研究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移动游戏用户行为特征及影响因素
 移动游戏付费转化机制与关键影响因素
 移动游戏付费转化意愿与付费行为关系
 移动游戏付费转化过程中的用户心理认知
 移动游戏用户付费行为的预测与分析模型
 移动游戏付费转化优化策略及有效方法
 移动游戏用户付费行为的激励机制及设计原则
 移动游戏付费转化研究的未来发展方向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移动游戏用户行为特征及影响因素</a:t>
            </a:r>
          </a:p>
        </p:txBody>
      </p:sp>
      <p:sp>
        <p:nvSpPr>
          <p:cNvPr id="3" name="Subtitle 2"/>
          <p:cNvSpPr>
            <a:spLocks noGrp="1"/>
          </p:cNvSpPr>
          <p:nvPr>
            <p:ph type="subTitle" idx="1"/>
          </p:nvPr>
        </p:nvSpPr>
        <p:spPr/>
        <p:txBody>
          <a:bodyPr/>
          <a:lstStyle/>
          <a:p>
            <a:r>
              <a:t>移动游戏用户行为分析及付费转化研究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移动游戏用户行为特征及影响因素</a:t>
            </a:r>
          </a:p>
        </p:txBody>
      </p:sp>
      <p:sp>
        <p:nvSpPr>
          <p:cNvPr id="3" name="Text Placeholder 2"/>
          <p:cNvSpPr>
            <a:spLocks noGrp="1"/>
          </p:cNvSpPr>
          <p:nvPr>
            <p:ph type="body" idx="1"/>
          </p:nvPr>
        </p:nvSpPr>
        <p:spPr/>
        <p:txBody>
          <a:bodyPr/>
          <a:lstStyle/>
          <a:p>
            <a:r>
              <a:t>移动游戏用户游戏行为特征：</a:t>
            </a:r>
          </a:p>
        </p:txBody>
      </p:sp>
      <p:sp>
        <p:nvSpPr>
          <p:cNvPr id="4" name="Content Placeholder 3"/>
          <p:cNvSpPr>
            <a:spLocks noGrp="1"/>
          </p:cNvSpPr>
          <p:nvPr>
            <p:ph sz="half" idx="2"/>
          </p:nvPr>
        </p:nvSpPr>
        <p:spPr/>
        <p:txBody>
          <a:bodyPr/>
          <a:lstStyle/>
          <a:p>
            <a:r>
              <a:t>1. 移动游戏用户行为特征主要表现为碎片化、休闲化、社交化和操作便捷化。</a:t>
            </a:r>
          </a:p>
          <a:p>
            <a:r>
              <a:t>2. 用户在手机游戏中的行为具有较强的目的性，以娱乐休闲、放松身心为主。</a:t>
            </a:r>
          </a:p>
          <a:p>
            <a:r>
              <a:t>3. 移动游戏用户行为受个人因素、社会因素、环境因素等多方面影响。</a:t>
            </a:r>
          </a:p>
        </p:txBody>
      </p:sp>
      <p:sp>
        <p:nvSpPr>
          <p:cNvPr id="5" name="Text Placeholder 4"/>
          <p:cNvSpPr>
            <a:spLocks noGrp="1"/>
          </p:cNvSpPr>
          <p:nvPr>
            <p:ph type="body" idx="3"/>
          </p:nvPr>
        </p:nvSpPr>
        <p:spPr/>
        <p:txBody>
          <a:bodyPr/>
          <a:lstStyle/>
          <a:p>
            <a:r>
              <a:t>移动游戏用户付费行为特征：</a:t>
            </a:r>
          </a:p>
        </p:txBody>
      </p:sp>
      <p:sp>
        <p:nvSpPr>
          <p:cNvPr id="6" name="Content Placeholder 5"/>
          <p:cNvSpPr>
            <a:spLocks noGrp="1"/>
          </p:cNvSpPr>
          <p:nvPr>
            <p:ph sz="half" idx="4"/>
          </p:nvPr>
        </p:nvSpPr>
        <p:spPr/>
        <p:txBody>
          <a:bodyPr/>
          <a:lstStyle/>
          <a:p>
            <a:r>
              <a:t>1. 移动游戏用户付费行为主要表现为内购和订阅，其中内购占比更大。</a:t>
            </a:r>
          </a:p>
          <a:p>
            <a:r>
              <a:t>2. 用户付费行为受游戏类型、游戏质量、游戏难度、游戏价格等因素影响。</a:t>
            </a:r>
          </a:p>
          <a:p>
            <a:r>
              <a:t>3. 用户付费行为也受个人因素、社会因素、环境因素等多方面影响。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移动游戏用户行为特征及影响因素</a:t>
            </a:r>
          </a:p>
        </p:txBody>
      </p:sp>
      <p:sp>
        <p:nvSpPr>
          <p:cNvPr id="3" name="Text Placeholder 2"/>
          <p:cNvSpPr>
            <a:spLocks noGrp="1"/>
          </p:cNvSpPr>
          <p:nvPr>
            <p:ph type="body" idx="1"/>
          </p:nvPr>
        </p:nvSpPr>
        <p:spPr/>
        <p:txBody>
          <a:bodyPr/>
          <a:lstStyle/>
          <a:p>
            <a:r>
              <a:t>移动游戏用户忠诚度特征：</a:t>
            </a:r>
          </a:p>
        </p:txBody>
      </p:sp>
      <p:sp>
        <p:nvSpPr>
          <p:cNvPr id="4" name="Content Placeholder 3"/>
          <p:cNvSpPr>
            <a:spLocks noGrp="1"/>
          </p:cNvSpPr>
          <p:nvPr>
            <p:ph sz="half" idx="2"/>
          </p:nvPr>
        </p:nvSpPr>
        <p:spPr/>
        <p:txBody>
          <a:bodyPr/>
          <a:lstStyle/>
          <a:p>
            <a:r>
              <a:t>1. 移动游戏用户忠诚度是指用户对某款游戏的喜爱程度和持续玩下去的意愿，表现为用户活跃度、游戏时间、付费意愿等方面。</a:t>
            </a:r>
          </a:p>
          <a:p>
            <a:r>
              <a:t>2. 用户忠诚度受游戏质量、游戏内容、游戏更新频率、游戏活动等因素影响。</a:t>
            </a:r>
          </a:p>
          <a:p>
            <a:r>
              <a:t>3. 用户忠诚度也受个人因素、社会因素、环境因素等多方面影响。</a:t>
            </a:r>
          </a:p>
        </p:txBody>
      </p:sp>
      <p:sp>
        <p:nvSpPr>
          <p:cNvPr id="5" name="Text Placeholder 4"/>
          <p:cNvSpPr>
            <a:spLocks noGrp="1"/>
          </p:cNvSpPr>
          <p:nvPr>
            <p:ph type="body" idx="3"/>
          </p:nvPr>
        </p:nvSpPr>
        <p:spPr/>
        <p:txBody>
          <a:bodyPr/>
          <a:lstStyle/>
          <a:p>
            <a:r>
              <a:t>移动游戏用户流失特点：</a:t>
            </a:r>
          </a:p>
        </p:txBody>
      </p:sp>
      <p:sp>
        <p:nvSpPr>
          <p:cNvPr id="6" name="Content Placeholder 5"/>
          <p:cNvSpPr>
            <a:spLocks noGrp="1"/>
          </p:cNvSpPr>
          <p:nvPr>
            <p:ph sz="half" idx="4"/>
          </p:nvPr>
        </p:nvSpPr>
        <p:spPr/>
        <p:txBody>
          <a:bodyPr/>
          <a:lstStyle/>
          <a:p>
            <a:r>
              <a:t>1. 移动游戏用户流失是指用户停止玩某款游戏或卸载游戏的行为，表现为用户活跃度下降、游戏时间缩短、付费意愿降低等方面。</a:t>
            </a:r>
          </a:p>
          <a:p>
            <a:r>
              <a:t>2. 用户流失受游戏质量、游戏内容、游戏更新频率、游戏活动等因素影响。</a:t>
            </a:r>
          </a:p>
          <a:p>
            <a:r>
              <a:t>3. 用户流失也受个人因素、社会因素、环境因素等多方面影响。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移动游戏用户行为特征及影响因素</a:t>
            </a:r>
          </a:p>
        </p:txBody>
      </p:sp>
      <p:sp>
        <p:nvSpPr>
          <p:cNvPr id="3" name="Text Placeholder 2"/>
          <p:cNvSpPr>
            <a:spLocks noGrp="1"/>
          </p:cNvSpPr>
          <p:nvPr>
            <p:ph type="body" idx="1"/>
          </p:nvPr>
        </p:nvSpPr>
        <p:spPr/>
        <p:txBody>
          <a:bodyPr/>
          <a:lstStyle/>
          <a:p>
            <a:r>
              <a:t>移动游戏用户行为分析方法：</a:t>
            </a:r>
          </a:p>
        </p:txBody>
      </p:sp>
      <p:sp>
        <p:nvSpPr>
          <p:cNvPr id="4" name="Content Placeholder 3"/>
          <p:cNvSpPr>
            <a:spLocks noGrp="1"/>
          </p:cNvSpPr>
          <p:nvPr>
            <p:ph sz="half" idx="2"/>
          </p:nvPr>
        </p:nvSpPr>
        <p:spPr/>
        <p:txBody>
          <a:bodyPr/>
          <a:lstStyle/>
          <a:p>
            <a:r>
              <a:t>1. 移动游戏用户行为分析方法主要有问卷调查法、访谈法、观察法、实验法、数据挖掘法等。</a:t>
            </a:r>
          </a:p>
          <a:p>
            <a:r>
              <a:t>2. 不同方法各有优缺点，需要根据具体研究目的和条件选择合适的方法。</a:t>
            </a:r>
          </a:p>
          <a:p>
            <a:r>
              <a:t>3. 移动游戏用户行为分析可以为游戏开发者提供有价值的信息，帮助他们改进游戏设计、提升游戏质量、增加用户粘性和收入。</a:t>
            </a:r>
          </a:p>
        </p:txBody>
      </p:sp>
      <p:sp>
        <p:nvSpPr>
          <p:cNvPr id="5" name="Text Placeholder 4"/>
          <p:cNvSpPr>
            <a:spLocks noGrp="1"/>
          </p:cNvSpPr>
          <p:nvPr>
            <p:ph type="body" idx="3"/>
          </p:nvPr>
        </p:nvSpPr>
        <p:spPr/>
        <p:txBody>
          <a:bodyPr/>
          <a:lstStyle/>
          <a:p>
            <a:r>
              <a:t>移动游戏用户行为分析的意义：</a:t>
            </a:r>
          </a:p>
        </p:txBody>
      </p:sp>
      <p:sp>
        <p:nvSpPr>
          <p:cNvPr id="6" name="Content Placeholder 5"/>
          <p:cNvSpPr>
            <a:spLocks noGrp="1"/>
          </p:cNvSpPr>
          <p:nvPr>
            <p:ph sz="half" idx="4"/>
          </p:nvPr>
        </p:nvSpPr>
        <p:spPr/>
        <p:txBody>
          <a:bodyPr/>
          <a:lstStyle/>
          <a:p>
            <a:r>
              <a:t>1. 移动游戏用户行为分析可以帮助游戏开发者了解用户需求、识别用户痛点，从而改进游戏设计和提升游戏质量。</a:t>
            </a:r>
          </a:p>
          <a:p>
            <a:r>
              <a:t>2. 移动游戏用户行为分析可以帮助游戏开发者优化游戏运营策略，提升用户活跃度、留存率和付费率。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移动游戏付费转化机制与关键影响因素</a:t>
            </a:r>
          </a:p>
        </p:txBody>
      </p:sp>
      <p:sp>
        <p:nvSpPr>
          <p:cNvPr id="3" name="Subtitle 2"/>
          <p:cNvSpPr>
            <a:spLocks noGrp="1"/>
          </p:cNvSpPr>
          <p:nvPr>
            <p:ph type="subTitle" idx="1"/>
          </p:nvPr>
        </p:nvSpPr>
        <p:spPr/>
        <p:txBody>
          <a:bodyPr/>
          <a:lstStyle/>
          <a:p>
            <a:r>
              <a:t>移动游戏用户行为分析及付费转化研究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移动游戏付费转化机制与关键影响因素</a:t>
            </a:r>
          </a:p>
        </p:txBody>
      </p:sp>
      <p:sp>
        <p:nvSpPr>
          <p:cNvPr id="3" name="Text Placeholder 2"/>
          <p:cNvSpPr>
            <a:spLocks noGrp="1"/>
          </p:cNvSpPr>
          <p:nvPr>
            <p:ph type="body" idx="1"/>
          </p:nvPr>
        </p:nvSpPr>
        <p:spPr/>
        <p:txBody>
          <a:bodyPr/>
          <a:lstStyle/>
          <a:p>
            <a:r>
              <a:t>玩家行为分析</a:t>
            </a:r>
          </a:p>
        </p:txBody>
      </p:sp>
      <p:sp>
        <p:nvSpPr>
          <p:cNvPr id="4" name="Content Placeholder 3"/>
          <p:cNvSpPr>
            <a:spLocks noGrp="1"/>
          </p:cNvSpPr>
          <p:nvPr>
            <p:ph sz="half" idx="2"/>
          </p:nvPr>
        </p:nvSpPr>
        <p:spPr/>
        <p:txBody>
          <a:bodyPr/>
          <a:lstStyle/>
          <a:p>
            <a:r>
              <a:t>1. 玩家行为数据是了解玩家游戏行为和付费习惯的重要手段，可通过玩家行为日志、游戏数据平台、问卷调查等方式收集。</a:t>
            </a:r>
          </a:p>
          <a:p>
            <a:r>
              <a:t>2. 玩家行为分析可以帮助游戏厂商识别付费用户、高价值用户和流失用户，并针对不同类型玩家制定不同的运营策略。</a:t>
            </a:r>
          </a:p>
          <a:p>
            <a:r>
              <a:t>3. 玩家行为分析可以帮助游戏厂商优化游戏设计、调整游戏玩法和提升游戏体验，从而提高玩家的付费率和留存率。</a:t>
            </a:r>
          </a:p>
        </p:txBody>
      </p:sp>
      <p:sp>
        <p:nvSpPr>
          <p:cNvPr id="5" name="Text Placeholder 4"/>
          <p:cNvSpPr>
            <a:spLocks noGrp="1"/>
          </p:cNvSpPr>
          <p:nvPr>
            <p:ph type="body" idx="3"/>
          </p:nvPr>
        </p:nvSpPr>
        <p:spPr/>
        <p:txBody>
          <a:bodyPr/>
          <a:lstStyle/>
          <a:p>
            <a:r>
              <a:t>付费转化机制</a:t>
            </a:r>
          </a:p>
        </p:txBody>
      </p:sp>
      <p:sp>
        <p:nvSpPr>
          <p:cNvPr id="6" name="Content Placeholder 5"/>
          <p:cNvSpPr>
            <a:spLocks noGrp="1"/>
          </p:cNvSpPr>
          <p:nvPr>
            <p:ph sz="half" idx="4"/>
          </p:nvPr>
        </p:nvSpPr>
        <p:spPr/>
        <p:txBody>
          <a:bodyPr/>
          <a:lstStyle/>
          <a:p>
            <a:r>
              <a:t>1. 付费转化机制是将非付费用户转换为付费用户的过程，包括游戏内购买、广告变现、订阅服务等多种方式。</a:t>
            </a:r>
          </a:p>
          <a:p>
            <a:r>
              <a:t>2. 影响付费转化的因素有很多，包括游戏类型、游戏质量、游戏价格、游戏推广、玩家习惯、玩家心理等。</a:t>
            </a:r>
          </a:p>
          <a:p>
            <a:r>
              <a:t>3. 游戏厂商可以通过优化游戏设计、提升游戏质量、合理定价、加强游戏推广、了解玩家心理等方式来提高付费转化率。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移动游戏付费转化机制与关键影响因素</a:t>
            </a:r>
          </a:p>
        </p:txBody>
      </p:sp>
      <p:sp>
        <p:nvSpPr>
          <p:cNvPr id="3" name="Text Placeholder 2"/>
          <p:cNvSpPr>
            <a:spLocks noGrp="1"/>
          </p:cNvSpPr>
          <p:nvPr>
            <p:ph type="body" idx="1"/>
          </p:nvPr>
        </p:nvSpPr>
        <p:spPr/>
        <p:txBody>
          <a:bodyPr/>
          <a:lstStyle/>
          <a:p>
            <a:r>
              <a:t>关键影响因素</a:t>
            </a:r>
          </a:p>
        </p:txBody>
      </p:sp>
      <p:sp>
        <p:nvSpPr>
          <p:cNvPr id="4" name="Content Placeholder 3"/>
          <p:cNvSpPr>
            <a:spLocks noGrp="1"/>
          </p:cNvSpPr>
          <p:nvPr>
            <p:ph sz="half" idx="2"/>
          </p:nvPr>
        </p:nvSpPr>
        <p:spPr/>
        <p:txBody>
          <a:bodyPr/>
          <a:lstStyle/>
          <a:p>
            <a:r>
              <a:t>1. 游戏类型：不同类型的游戏具有不同的付费机制和付费习惯，如角色扮演游戏（RPG）的付费率往往高于休闲游戏。</a:t>
            </a:r>
          </a:p>
          <a:p>
            <a:r>
              <a:t>2. 游戏质量：高质量的游戏通常具有更高的付费率，如画面精良、玩法有趣、内容丰富、社交性强等。</a:t>
            </a:r>
          </a:p>
          <a:p>
            <a:r>
              <a:t>3. 游戏价格：游戏价格是影响付费转化的重要因素，过高或过低的价格都会影响付费率。</a:t>
            </a:r>
          </a:p>
          <a:p>
            <a:r>
              <a:t>4. 游戏推广：有效的游戏推广可以吸引更多玩家下载和游玩游戏，从而提高付费转化率。</a:t>
            </a:r>
          </a:p>
          <a:p>
            <a:r>
              <a:t>5. 玩家习惯：玩家的付费习惯会影响付费转化率，如有的玩家习惯于在游戏中购买道具或皮肤，有的玩家则习惯于订阅游戏服务。</a:t>
            </a:r>
          </a:p>
          <a:p>
            <a:r>
              <a:t>6. 玩家心理：玩家的心理状态会影响付费转化率，如心情愉悦的玩家更容易进行付费，而心情低落的玩家则更倾向于免费游玩。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移动游戏付费转化意愿与付费行为关系</a:t>
            </a:r>
          </a:p>
        </p:txBody>
      </p:sp>
      <p:sp>
        <p:nvSpPr>
          <p:cNvPr id="3" name="Subtitle 2"/>
          <p:cNvSpPr>
            <a:spLocks noGrp="1"/>
          </p:cNvSpPr>
          <p:nvPr>
            <p:ph type="subTitle" idx="1"/>
          </p:nvPr>
        </p:nvSpPr>
        <p:spPr/>
        <p:txBody>
          <a:bodyPr/>
          <a:lstStyle/>
          <a:p>
            <a:r>
              <a:t>移动游戏用户行为分析及付费转化研究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移动游戏付费转化意愿与付费行为关系</a:t>
            </a:r>
          </a:p>
        </p:txBody>
      </p:sp>
      <p:sp>
        <p:nvSpPr>
          <p:cNvPr id="3" name="Text Placeholder 2"/>
          <p:cNvSpPr>
            <a:spLocks noGrp="1"/>
          </p:cNvSpPr>
          <p:nvPr>
            <p:ph type="body" idx="1"/>
          </p:nvPr>
        </p:nvSpPr>
        <p:spPr/>
        <p:txBody>
          <a:bodyPr/>
          <a:lstStyle/>
          <a:p>
            <a:r>
              <a:t>移动游戏付费转化意愿与付费行为关系</a:t>
            </a:r>
          </a:p>
        </p:txBody>
      </p:sp>
      <p:sp>
        <p:nvSpPr>
          <p:cNvPr id="4" name="Content Placeholder 3"/>
          <p:cNvSpPr>
            <a:spLocks noGrp="1"/>
          </p:cNvSpPr>
          <p:nvPr>
            <p:ph sz="half" idx="2"/>
          </p:nvPr>
        </p:nvSpPr>
        <p:spPr/>
        <p:txBody>
          <a:bodyPr/>
          <a:lstStyle/>
          <a:p>
            <a:r>
              <a:t>1. 移动游戏付费转化意愿与付费行为呈正相关关系，即付费转化意愿越强，玩家进行付费行为的可能性越大。</a:t>
            </a:r>
          </a:p>
          <a:p>
            <a:r>
              <a:t>2. 影响移动游戏付费转化意愿的因素有很多，包括游戏类型、游戏内容、游戏画面、游戏玩法、游戏难度、游戏价格、游戏宣传、游戏口碑等。</a:t>
            </a:r>
          </a:p>
          <a:p>
            <a:r>
              <a:t>3. 开发者可以通过优化游戏内容、提升游戏画面、增强游戏玩法、适当降低游戏难度、合理定价、加强游戏宣传、维护游戏口碑等方式来提高玩家的付费转化意愿。</a:t>
            </a:r>
          </a:p>
        </p:txBody>
      </p:sp>
      <p:sp>
        <p:nvSpPr>
          <p:cNvPr id="5" name="Text Placeholder 4"/>
          <p:cNvSpPr>
            <a:spLocks noGrp="1"/>
          </p:cNvSpPr>
          <p:nvPr>
            <p:ph type="body" idx="3"/>
          </p:nvPr>
        </p:nvSpPr>
        <p:spPr/>
        <p:txBody>
          <a:bodyPr/>
          <a:lstStyle/>
          <a:p>
            <a:r>
              <a:t>付费转化意愿与付费金额的关系</a:t>
            </a:r>
          </a:p>
        </p:txBody>
      </p:sp>
      <p:sp>
        <p:nvSpPr>
          <p:cNvPr id="6" name="Content Placeholder 5"/>
          <p:cNvSpPr>
            <a:spLocks noGrp="1"/>
          </p:cNvSpPr>
          <p:nvPr>
            <p:ph sz="half" idx="4"/>
          </p:nvPr>
        </p:nvSpPr>
        <p:spPr/>
        <p:txBody>
          <a:bodyPr/>
          <a:lstStyle/>
          <a:p>
            <a:r>
              <a:t>1. 游戏中,游戏玩家的付费金额与付费转化意愿的关系类似于付费用购买普通商品。</a:t>
            </a:r>
          </a:p>
          <a:p>
            <a:r>
              <a:t>2. 玩家不仅会考虑付费的转化意愿,更会考虑这笔付费的资金投入是否值得。</a:t>
            </a:r>
          </a:p>
          <a:p>
            <a:r>
              <a:t>3.游戏可以从提升付费转化意愿,创造更好用户体验两个方面对用户付费数量进行提升。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移动游戏付费转化意愿与付费行为关系</a:t>
            </a:r>
          </a:p>
        </p:txBody>
      </p:sp>
      <p:sp>
        <p:nvSpPr>
          <p:cNvPr id="3" name="Text Placeholder 2"/>
          <p:cNvSpPr>
            <a:spLocks noGrp="1"/>
          </p:cNvSpPr>
          <p:nvPr>
            <p:ph type="body" idx="1"/>
          </p:nvPr>
        </p:nvSpPr>
        <p:spPr/>
        <p:txBody>
          <a:bodyPr/>
          <a:lstStyle/>
          <a:p>
            <a:r>
              <a:t>移动游戏付费转化意愿与玩家特征的关系</a:t>
            </a:r>
          </a:p>
        </p:txBody>
      </p:sp>
      <p:sp>
        <p:nvSpPr>
          <p:cNvPr id="4" name="Content Placeholder 3"/>
          <p:cNvSpPr>
            <a:spLocks noGrp="1"/>
          </p:cNvSpPr>
          <p:nvPr>
            <p:ph sz="half" idx="2"/>
          </p:nvPr>
        </p:nvSpPr>
        <p:spPr/>
        <p:txBody>
          <a:bodyPr/>
          <a:lstStyle/>
          <a:p>
            <a:r>
              <a:t>1. 移动游戏付费转化意愿与玩家的年龄、性别、收入、教育程度、职业等特征有关。</a:t>
            </a:r>
          </a:p>
          <a:p>
            <a:r>
              <a:t>2. 一般来说，年轻玩家、男性玩家、高收入玩家、高教育程度玩家、白领玩家更愿意为移动游戏付费。</a:t>
            </a:r>
          </a:p>
          <a:p>
            <a:r>
              <a:t>3. 开发者可以通过针对不同玩家特征群体进行定向营销来提高付费转化意愿。</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移动游戏付费转化过程中的用户心理认知</a:t>
            </a:r>
          </a:p>
        </p:txBody>
      </p:sp>
      <p:sp>
        <p:nvSpPr>
          <p:cNvPr id="3" name="Subtitle 2"/>
          <p:cNvSpPr>
            <a:spLocks noGrp="1"/>
          </p:cNvSpPr>
          <p:nvPr>
            <p:ph type="subTitle" idx="1"/>
          </p:nvPr>
        </p:nvSpPr>
        <p:spPr/>
        <p:txBody>
          <a:bodyPr/>
          <a:lstStyle/>
          <a:p>
            <a:r>
              <a:t>移动游戏用户行为分析及付费转化研究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移动游戏付费转化过程中的用户心理认知</a:t>
            </a:r>
          </a:p>
        </p:txBody>
      </p:sp>
      <p:sp>
        <p:nvSpPr>
          <p:cNvPr id="3" name="Text Placeholder 2"/>
          <p:cNvSpPr>
            <a:spLocks noGrp="1"/>
          </p:cNvSpPr>
          <p:nvPr>
            <p:ph type="body" idx="1"/>
          </p:nvPr>
        </p:nvSpPr>
        <p:spPr/>
        <p:txBody>
          <a:bodyPr/>
          <a:lstStyle/>
          <a:p>
            <a:r>
              <a:t>感知价值</a:t>
            </a:r>
          </a:p>
        </p:txBody>
      </p:sp>
      <p:sp>
        <p:nvSpPr>
          <p:cNvPr id="4" name="Content Placeholder 3"/>
          <p:cNvSpPr>
            <a:spLocks noGrp="1"/>
          </p:cNvSpPr>
          <p:nvPr>
            <p:ph sz="half" idx="2"/>
          </p:nvPr>
        </p:nvSpPr>
        <p:spPr/>
        <p:txBody>
          <a:bodyPr/>
          <a:lstStyle/>
          <a:p>
            <a:r>
              <a:t>1. 用户对游戏价值的认知是影响其付费行为的关键因素。根据《2020移动游戏用户调查报告》，58%的玩家表示愿意为游戏付费以获得更好的游戏体验。</a:t>
            </a:r>
          </a:p>
          <a:p>
            <a:r>
              <a:t>2. 用户对游戏价值的认知受游戏质量、游戏内容、游戏画面、游戏操作、游戏音效等因素的影响。其中，游戏质量和游戏内容对用户感知价值的影响最为显著。</a:t>
            </a:r>
          </a:p>
          <a:p>
            <a:r>
              <a:t>3. 用户对游戏价值的认知也受其个人因素的影响，如年龄、性别、教育程度、收入水平等。一般来说，年龄较小、受教育程度较低、收入水平较高的玩家对游戏价值的认知更高。</a:t>
            </a:r>
          </a:p>
        </p:txBody>
      </p:sp>
      <p:sp>
        <p:nvSpPr>
          <p:cNvPr id="5" name="Text Placeholder 4"/>
          <p:cNvSpPr>
            <a:spLocks noGrp="1"/>
          </p:cNvSpPr>
          <p:nvPr>
            <p:ph type="body" idx="3"/>
          </p:nvPr>
        </p:nvSpPr>
        <p:spPr/>
        <p:txBody>
          <a:bodyPr/>
          <a:lstStyle/>
          <a:p>
            <a:r>
              <a:t>认知失调</a:t>
            </a:r>
          </a:p>
        </p:txBody>
      </p:sp>
      <p:sp>
        <p:nvSpPr>
          <p:cNvPr id="6" name="Content Placeholder 5"/>
          <p:cNvSpPr>
            <a:spLocks noGrp="1"/>
          </p:cNvSpPr>
          <p:nvPr>
            <p:ph sz="half" idx="4"/>
          </p:nvPr>
        </p:nvSpPr>
        <p:spPr/>
        <p:txBody>
          <a:bodyPr/>
          <a:lstStyle/>
          <a:p>
            <a:r>
              <a:t>1. 用户在付费后，可能会出现认知失调，即对自己的付费行为产生怀疑和后悔。为了消除认知失调，用户可能会采取以下行为：</a:t>
            </a:r>
          </a:p>
          <a:p>
            <a:r>
              <a:t>2. 放大游戏价值，即夸大游戏的好处，以证明自己的付费行为是正确的。</a:t>
            </a:r>
          </a:p>
          <a:p>
            <a:r>
              <a:t>3. 增加游戏时间，即投入更多的时间玩游戏，以证明自己的付费行为是值得的。</a:t>
            </a:r>
          </a:p>
          <a:p>
            <a:r>
              <a:t>4. 拉拢其他玩家加入游戏，即邀请朋友一起玩游戏，以证明自己的付费行为是正确的。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移动游戏付费转化过程中的用户心理认知</a:t>
            </a:r>
          </a:p>
        </p:txBody>
      </p:sp>
      <p:sp>
        <p:nvSpPr>
          <p:cNvPr id="3" name="Content Placeholder 2"/>
          <p:cNvSpPr>
            <a:spLocks noGrp="1"/>
          </p:cNvSpPr>
          <p:nvPr>
            <p:ph sz="half" idx="2"/>
          </p:nvPr>
        </p:nvSpPr>
        <p:spPr/>
        <p:txBody>
          <a:bodyPr/>
          <a:lstStyle/>
          <a:p>
            <a:r>
              <a:t>1. 用户可能会受到其他玩家的影响而产生付费行为。当用户看到其他玩家在游戏中付费时，可能会认为付费是游戏的一种正常行为，并因此产生付费行为。</a:t>
            </a:r>
          </a:p>
          <a:p>
            <a:r>
              <a:t>2. 用户也可能会受到游戏开发商的影响而产生付费行为。当用户看到游戏开发商在游戏中推出付费内容时，可能会认为付费是支持游戏开发商的一种方式，并因此产生付费行为。</a:t>
            </a:r>
          </a:p>
          <a:p>
            <a:r>
              <a:t>3. 用户还可能会受到媒体的影响而产生付费行为。当用户看到媒体报道游戏中的付费内容时，可能会认为付费是一种时尚行为，并因此产生付费行为。</a:t>
            </a:r>
          </a:p>
        </p:txBody>
      </p:sp>
      <p:sp>
        <p:nvSpPr>
          <p:cNvPr id="4" name="Text Placeholder 3"/>
          <p:cNvSpPr>
            <a:spLocks noGrp="1"/>
          </p:cNvSpPr>
          <p:nvPr>
            <p:ph type="body" idx="3"/>
          </p:nvPr>
        </p:nvSpPr>
        <p:spPr/>
        <p:txBody>
          <a:bodyPr/>
          <a:lstStyle/>
          <a:p>
            <a:r>
              <a:t>冲动消费</a:t>
            </a:r>
          </a:p>
        </p:txBody>
      </p:sp>
      <p:sp>
        <p:nvSpPr>
          <p:cNvPr id="5" name="Content Placeholder 4"/>
          <p:cNvSpPr>
            <a:spLocks noGrp="1"/>
          </p:cNvSpPr>
          <p:nvPr>
            <p:ph sz="half" idx="4"/>
          </p:nvPr>
        </p:nvSpPr>
        <p:spPr/>
        <p:txBody>
          <a:bodyPr/>
          <a:lstStyle/>
          <a:p>
            <a:r>
              <a:t>1. 用户可能会在冲动的情况下产生付费行为。当用户看到游戏中的付费内容时，可能会产生强烈的购买欲望，并因此做出冲动性付费行为。</a:t>
            </a:r>
          </a:p>
          <a:p>
            <a:r>
              <a:t>2. 用户在疲劳、饥饿或情绪波动等情况下更容易产生冲动消费行为。因此，游戏开发商可能会在这些时间段内推出付费内容，以刺激用户产生付费行为。</a:t>
            </a:r>
          </a:p>
          <a:p>
            <a:r>
              <a:t>3. 用户在使用移动支付时也更容易产生冲动消费行为。由于移动支付无需输入密码等繁琐步骤，用户可能会在不知不觉中产生付费行为。</a:t>
            </a:r>
          </a:p>
        </p:txBody>
      </p:sp>
      <p:sp>
        <p:nvSpPr>
          <p:cNvPr id="6" name="Text Placeholder 5"/>
          <p:cNvSpPr>
            <a:spLocks noGrp="1"/>
          </p:cNvSpPr>
          <p:nvPr>
            <p:ph type="body" idx="1"/>
          </p:nvPr>
        </p:nvSpPr>
        <p:spPr/>
        <p:txBody>
          <a:bodyPr/>
          <a:lstStyle/>
          <a:p>
            <a:r>
              <a:t>社会认同</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https://d.book118.com/767113045065006053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移动游戏用户行为特征及影响因素</vt:lpstr>
      <vt:lpstr>#. 移动游戏用户行为特征及影响因素</vt:lpstr>
      <vt:lpstr>#. 移动游戏用户行为特征及影响因素</vt:lpstr>
      <vt:lpstr>#. 移动游戏用户行为特征及影响因素</vt:lpstr>
      <vt:lpstr> 移动游戏付费转化机制与关键影响因素</vt:lpstr>
      <vt:lpstr> 移动游戏付费转化机制与关键影响因素</vt:lpstr>
      <vt:lpstr> 移动游戏付费转化机制与关键影响因素</vt:lpstr>
      <vt:lpstr> 移动游戏付费转化意愿与付费行为关系</vt:lpstr>
      <vt:lpstr> 移动游戏付费转化意愿与付费行为关系</vt:lpstr>
      <vt:lpstr> 移动游戏付费转化意愿与付费行为关系</vt:lpstr>
      <vt:lpstr> 移动游戏付费转化过程中的用户心理认知</vt:lpstr>
      <vt:lpstr> 移动游戏付费转化过程中的用户心理认知</vt:lpstr>
      <vt:lpstr> 移动游戏付费转化过程中的用户心理认知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2024-09-27T07:10:25.975</cp:lastPrinted>
  <dcterms:created xsi:type="dcterms:W3CDTF">2024-09-26T23:10:25Z</dcterms:created>
  <dcterms:modified xsi:type="dcterms:W3CDTF">2024-09-26T23:10:28Z</dcterms:modified>
</cp:coreProperties>
</file>