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27AAA-D39B-4BDE-A112-03EEF530B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30D60-622C-4174-9321-C5A016424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B7181-C993-4737-9EB1-CE0D9B48C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A27BDC-1B79-4281-96D3-501DEAD57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6B2CB1-4066-4489-99A2-7A9DC64FE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DCC873-7A7A-4138-B318-39255A340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3A973A-BA17-4AE3-830E-B312AF2D8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C39A5B-B8E9-43D8-8A33-490AC7089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D23D1A-0A1D-45B3-B543-9145269FB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5EAA4-9E0F-4344-A553-E80CC89D1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38ECD-2980-49BB-8F23-7F8EF97F2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15155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2024年宿舍管理行业的经济效益分析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经济效益分析方法与指标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宿舍管理行业成本构成与优化措施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收入来源拓展与增值服务创新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投资回报周期预测与风险防范机制建立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总结：提高宿舍管理行业经济效益的关键因素和挑战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随着信息化技术的发展，宿舍管理行业逐渐实现信息化，如在线报修、智能门禁等应用。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宿舍管理行业规模庞大，涉及学校、企业、政府机关等多个领域，为大量人员提供安全、舒适的住宿环境。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宿舍管理行业服务内容包括宿舍分配、卫生清洁、安全监管、设施维护等。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宿舍管理行业现状及特点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随着教育事业的不断发展，学校对宿舍管理的需求持续增长。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教育领域需求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企业为员工提供宿舍，需要专业的宿舍管理服务。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企业领域需求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政府机关对宿舍管理有严格的要求，以保障公务员的住宿权益。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政府机关需求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市场需求与增长动力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405" r="2940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30" r="340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121" r="291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政府对宿舍管理行业制定了一系列政策法规，如《物业管理条例》、《学校卫生工作条例》等，对行业进行规范和指导。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相关政策法规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政府通过政策扶持，鼓励宿舍管理行业进行技术创新和服务升级。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政策扶持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宿舍管理行业将继续推进智能化发展，如智能门禁、智能照明等应用将更加普及。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随着消费者需求的多样化，宿舍管理行业将提供更加个性化的服务，如定制化的宿舍装修、特色化的文化活动等。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宿舍管理行业将更加注重绿色环保，推广节能设备、使用环保材料等，打造绿色住宿环境。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经济效益分析方法与指标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成本效益分析方法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将总成本与总效益进行比较，得出成本效益比，以判断宿舍管理行业的经济效益。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成本效益比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对宿舍建设、运营、维护等各环节的成本进行详细估算，包括人力、物力、财力等方面的投入。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成本估算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根据宿舍提供的住宿服务、安全保障、环境优化等方面带来的效益进行评估，可以采用问卷调查、满意度调查等方式收集数据。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效益评估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691" r="8691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投资总额计算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包括宿舍建设投资、设备购置投资、运营维护投资等各方面的投资总额。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收益预测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根据宿舍出租率、收费标准等因素预测未来一段时间的收益情况。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投资回报率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将预测收益与投资总额进行比较，计算出投资回报率，以评估宿舍管理行业的投资效益。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投资回报率计算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敏感性程度分析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分析各关键因素变化对经济效益的影响程度，找出敏感因素。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应对策略制定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针对敏感因素，制定相应的应对策略，以降低经济效益受影响的程度。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关键因素识别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识别影响宿舍管理行业经济效益的关键因素，如出租率、收费标准、运营成本等。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472" r="144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敏感性分析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识别宿舍管理行业可能面临的风险，如市场风险、财务风险、运营风险等，并对风险发生的可能性和影响程度进行评估。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根据风险评估结果，制定相应的应对策略，如加强市场调研、完善财务管理制度、提高运营管理水平等。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应对策略制定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建立风险监控机制，定期对风险进行评估和报告，以便及时调整应对策略。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风险监控与报告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风险评估及应对策略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宿舍管理行业成本构成与优化措施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宿舍管理人员数量庞大，包括前台、保洁、安保等，人力成本占据较大比例。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通过智能化管理系统，减少人工操作，提高管理效率，降低人力成本。例如，引入智能门禁、智能水电表等设备，实现远程管理和自动化操作。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人力成本分析及优化建议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优化建议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人力成本现状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物资采购现状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宿舍用品、清洁用品等物资采购频繁，成本较高。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节约途径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与供应商建立长期合作关系，争取更优惠的价格和付款条件；对采购物品进行统一规划和预算，避免浪费和重复购买；鼓励员工参与物资管理和维护，延长物品使用寿命。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物资采购成本节约途径探讨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能源消耗现状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宿舍照明、空调、热水等设备能耗较高。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降低策略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采用节能型设备，如LED灯、节能空调等；加强设备维护和保养，确保正常运行，减少能源浪费；建立能源管理制度，对员工进行节能宣传和培训，提高节能意识。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能源消耗降低策略制定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https://d.book118.com/767115155152006031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2024-09-04T08:16:21.991</cp:lastPrinted>
  <dcterms:created xsi:type="dcterms:W3CDTF">2024-09-04T00:16:22Z</dcterms:created>
  <dcterms:modified xsi:type="dcterms:W3CDTF">2024-09-04T00:16:24Z</dcterms:modified>
</cp:coreProperties>
</file>