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364EA7CD-C806-4465-ABE4-F4618A379665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1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2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4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5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7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8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0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1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8D70C5-B46D-43F6-8722-B618C04969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832E1A-25CC-43B4-8F96-10C39BB58C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026AAD-8D9F-48A5-8920-20C5FD4AEA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FD1C2D-F3ED-4DEC-8660-A8779DB194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9A16D72-0056-49AB-87FE-C747CCC768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8BF84F-DB33-47B2-BB43-06E0F9CB64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CF3E824-9313-4BA9-B9F4-CAE5994368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33B712-FA5D-4FDC-97AA-4B53B38A35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B52A4E-885C-47D9-92D5-10A09BAF3F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7EBF99-9B75-4E49-A59A-3D1ABB264D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200900-0FF2-4622-B702-6F7E114AA0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3E74D32D-17AD-489E-9018-17714F43377C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32BB9BF6-075A-4BE8-859D-556434EBE25A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Relationship Id="rId4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Relationship Id="rId4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Relationship Id="rId4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Relationship Id="rId4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7122032001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2" name="图片 9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pic>
        <p:nvPicPr>
          <p:cNvPr id="73" name="图片 11"/>
          <p:cNvPicPr/>
          <p:nvPr/>
        </p:nvPicPr>
        <p:blipFill>
          <a:blip r:embed="rId3"/>
          <a:stretch>
            <a:fillRect/>
          </a:stretch>
        </p:blipFill>
        <p:spPr>
          <a:xfrm>
            <a:off x="-49680" y="90720"/>
            <a:ext cx="12290760" cy="6676200"/>
          </a:xfrm>
          <a:prstGeom prst="rect">
            <a:avLst/>
          </a:prstGeom>
          <a:ln w="0">
            <a:noFill/>
          </a:ln>
        </p:spPr>
      </p:pic>
      <p:pic>
        <p:nvPicPr>
          <p:cNvPr id="74" name="图片 15"/>
          <p:cNvPicPr/>
          <p:nvPr/>
        </p:nvPicPr>
        <p:blipFill>
          <a:blip r:embed="rId4"/>
          <a:stretch>
            <a:fillRect/>
          </a:stretch>
        </p:blipFill>
        <p:spPr>
          <a:xfrm>
            <a:off x="260640" y="-97200"/>
            <a:ext cx="11670120" cy="7080840"/>
          </a:xfrm>
          <a:prstGeom prst="rect">
            <a:avLst/>
          </a:prstGeom>
          <a:ln w="0">
            <a:noFill/>
          </a:ln>
        </p:spPr>
      </p:pic>
      <p:sp>
        <p:nvSpPr>
          <p:cNvPr id="75" name="PlaceHolder 1"/>
          <p:cNvSpPr>
            <a:spLocks noGrp="1"/>
          </p:cNvSpPr>
          <p:nvPr>
            <p:ph type="title"/>
          </p:nvPr>
        </p:nvSpPr>
        <p:spPr>
          <a:xfrm>
            <a:off x="0" y="858600"/>
            <a:ext cx="1219176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值得尊重的女性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" name="文本框 3"/>
          <p:cNvSpPr/>
          <p:nvPr/>
        </p:nvSpPr>
        <p:spPr>
          <a:xfrm>
            <a:off x="4453200" y="4485600"/>
            <a:ext cx="406368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XXX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8" name="图片 9"/>
          <p:cNvPicPr/>
          <p:nvPr/>
        </p:nvPicPr>
        <p:blipFill>
          <a:blip r:embed="rId3"/>
          <a:stretch>
            <a:fillRect/>
          </a:stretch>
        </p:blipFill>
        <p:spPr>
          <a:xfrm>
            <a:off x="-16560" y="0"/>
            <a:ext cx="12208320" cy="6867000"/>
          </a:xfrm>
          <a:prstGeom prst="rect">
            <a:avLst/>
          </a:prstGeom>
          <a:ln w="0">
            <a:noFill/>
          </a:ln>
        </p:spPr>
      </p:pic>
      <p:pic>
        <p:nvPicPr>
          <p:cNvPr id="79" name="图片 11"/>
          <p:cNvPicPr/>
          <p:nvPr/>
        </p:nvPicPr>
        <p:blipFill>
          <a:blip r:embed="rId4"/>
          <a:stretch>
            <a:fillRect/>
          </a:stretch>
        </p:blipFill>
        <p:spPr>
          <a:xfrm>
            <a:off x="-66600" y="90720"/>
            <a:ext cx="12307680" cy="6685560"/>
          </a:xfrm>
          <a:prstGeom prst="rect">
            <a:avLst/>
          </a:prstGeom>
          <a:ln w="0">
            <a:noFill/>
          </a:ln>
        </p:spPr>
      </p:pic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674280" y="25416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2249640" y="193032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价值观塑造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女性在职场的价值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女性在社会中的地位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女性的身心健康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女性的文化价值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2" name="图片 9"/>
          <p:cNvPicPr/>
          <p:nvPr/>
        </p:nvPicPr>
        <p:blipFill>
          <a:blip r:embed="rId3"/>
          <a:stretch>
            <a:fillRect/>
          </a:stretch>
        </p:blipFill>
        <p:spPr>
          <a:xfrm>
            <a:off x="-16560" y="0"/>
            <a:ext cx="12208320" cy="6867000"/>
          </a:xfrm>
          <a:prstGeom prst="rect">
            <a:avLst/>
          </a:prstGeom>
          <a:ln w="0">
            <a:noFill/>
          </a:ln>
        </p:spPr>
      </p:pic>
      <p:pic>
        <p:nvPicPr>
          <p:cNvPr id="83" name="图片 11"/>
          <p:cNvPicPr/>
          <p:nvPr/>
        </p:nvPicPr>
        <p:blipFill>
          <a:blip r:embed="rId4"/>
          <a:stretch>
            <a:fillRect/>
          </a:stretch>
        </p:blipFill>
        <p:spPr>
          <a:xfrm>
            <a:off x="-66600" y="90720"/>
            <a:ext cx="12307680" cy="6685560"/>
          </a:xfrm>
          <a:prstGeom prst="rect">
            <a:avLst/>
          </a:prstGeom>
          <a:ln w="0">
            <a:noFill/>
          </a:ln>
        </p:spPr>
      </p:pic>
      <p:sp>
        <p:nvSpPr>
          <p:cNvPr id="84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5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价值观塑造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7" name="图片 9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88" name="矩形: 圆角 1"/>
          <p:cNvSpPr/>
          <p:nvPr/>
        </p:nvSpPr>
        <p:spPr>
          <a:xfrm>
            <a:off x="337320" y="277560"/>
            <a:ext cx="11516760" cy="630252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女性的自我认知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0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培养自信心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自尊自爱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面对挑战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自信与勇气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实现目标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自律与坚持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9" name="图片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00" name="矩形: 圆角 1"/>
          <p:cNvSpPr/>
          <p:nvPr/>
        </p:nvSpPr>
        <p:spPr>
          <a:xfrm>
            <a:off x="337320" y="277560"/>
            <a:ext cx="11516760" cy="630252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2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社会对女性的期望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社会对女性有很多期望，包括承担家庭责任、取得职业成功以及符合外貌标准。女性在面对这些期望时，需要保持自信与勇气，坚持自我，不受限制而做出自己的选择。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5" name="图片 9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06" name="矩形: 圆角 1"/>
          <p:cNvSpPr/>
          <p:nvPr/>
        </p:nvSpPr>
        <p:spPr>
          <a:xfrm>
            <a:off x="337320" y="277560"/>
            <a:ext cx="11516760" cy="630252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自我实现的挑战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8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培养自信心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克服自我怀疑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成长与学习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接受挑战与失败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实现个人价值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追求梦想与目标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6" name="图片 9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17" name="矩形: 圆角 1"/>
          <p:cNvSpPr/>
          <p:nvPr/>
        </p:nvSpPr>
        <p:spPr>
          <a:xfrm>
            <a:off x="337320" y="277560"/>
            <a:ext cx="11516760" cy="630252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9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尊重多元生活方式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包容不同文化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欣赏多元价值观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content.3.title"/>
          <p:cNvSpPr/>
          <p:nvPr/>
        </p:nvSpPr>
        <p:spPr>
          <a:xfrm>
            <a:off x="642672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尊重不同追求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3.content"/>
          <p:cNvSpPr/>
          <p:nvPr/>
        </p:nvSpPr>
        <p:spPr>
          <a:xfrm>
            <a:off x="668592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理解个体需求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尊重个性特点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5" name="content.4.title"/>
          <p:cNvSpPr/>
          <p:nvPr/>
        </p:nvSpPr>
        <p:spPr>
          <a:xfrm>
            <a:off x="917748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4.content"/>
          <p:cNvSpPr/>
          <p:nvPr/>
        </p:nvSpPr>
        <p:spPr>
          <a:xfrm>
            <a:off x="943056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个体差异与多元选择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9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尊重个人选择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尊重个人喜好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尊重个人生活方式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1" name="图片 9"/>
          <p:cNvPicPr/>
          <p:nvPr/>
        </p:nvPicPr>
        <p:blipFill>
          <a:blip r:embed="rId3"/>
          <a:stretch>
            <a:fillRect/>
          </a:stretch>
        </p:blipFill>
        <p:spPr>
          <a:xfrm>
            <a:off x="-16560" y="0"/>
            <a:ext cx="12208320" cy="6867000"/>
          </a:xfrm>
          <a:prstGeom prst="rect">
            <a:avLst/>
          </a:prstGeom>
          <a:ln w="0">
            <a:noFill/>
          </a:ln>
        </p:spPr>
      </p:pic>
      <p:pic>
        <p:nvPicPr>
          <p:cNvPr id="132" name="图片 11"/>
          <p:cNvPicPr/>
          <p:nvPr/>
        </p:nvPicPr>
        <p:blipFill>
          <a:blip r:embed="rId4"/>
          <a:stretch>
            <a:fillRect/>
          </a:stretch>
        </p:blipFill>
        <p:spPr>
          <a:xfrm>
            <a:off x="-66600" y="90720"/>
            <a:ext cx="12307680" cy="6685560"/>
          </a:xfrm>
          <a:prstGeom prst="rect">
            <a:avLst/>
          </a:prstGeom>
          <a:ln w="0">
            <a:noFill/>
          </a:ln>
        </p:spPr>
      </p:pic>
      <p:sp>
        <p:nvSpPr>
          <p:cNvPr id="133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34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女性在职场的价值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6" name="图片 9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37" name="矩形: 圆角 1"/>
          <p:cNvSpPr/>
          <p:nvPr/>
        </p:nvSpPr>
        <p:spPr>
          <a:xfrm>
            <a:off x="337320" y="277560"/>
            <a:ext cx="11516760" cy="630252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职场中的性别歧视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9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影响女性工作收入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工资差距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需加强防范措施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职场暴力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6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性别不平等的表现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晋升机会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8" name="图片 9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49" name="矩形: 圆角 1"/>
          <p:cNvSpPr/>
          <p:nvPr/>
        </p:nvSpPr>
        <p:spPr>
          <a:xfrm>
            <a:off x="337320" y="277560"/>
            <a:ext cx="11516760" cy="630252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价值观与领导风格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1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多元化的管理思维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女性领导的优势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5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促进团队合作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理解与包容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性别带来的领导差异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男女领导风格对比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0" name="图片 9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61" name="矩形: 圆角 1"/>
          <p:cNvSpPr/>
          <p:nvPr/>
        </p:nvSpPr>
        <p:spPr>
          <a:xfrm>
            <a:off x="337320" y="277560"/>
            <a:ext cx="11516760" cy="630252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3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弹性工作制度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适应家庭需求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提高员工生产力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6" name="content.3.title"/>
          <p:cNvSpPr/>
          <p:nvPr/>
        </p:nvSpPr>
        <p:spPr>
          <a:xfrm>
            <a:off x="642672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家庭支持体系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3.content"/>
          <p:cNvSpPr/>
          <p:nvPr/>
        </p:nvSpPr>
        <p:spPr>
          <a:xfrm>
            <a:off x="668592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亲情支持的重要性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共同承担家庭责任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9" name="content.4.title"/>
          <p:cNvSpPr/>
          <p:nvPr/>
        </p:nvSpPr>
        <p:spPr>
          <a:xfrm>
            <a:off x="917748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4.content"/>
          <p:cNvSpPr/>
          <p:nvPr/>
        </p:nvSpPr>
        <p:spPr>
          <a:xfrm>
            <a:off x="943056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工作与家庭平衡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3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职业与家庭责任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协调工作与照顾家庭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建立支持网络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5" name="图片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76" name="矩形: 圆角 1"/>
          <p:cNvSpPr/>
          <p:nvPr/>
        </p:nvSpPr>
        <p:spPr>
          <a:xfrm>
            <a:off x="337320" y="277560"/>
            <a:ext cx="11516760" cy="630252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8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自我价值与成就感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女性在工作中获得的成就不仅体现在职业上，更是对自己价值的确认。积极追求个人目标，平衡生活与工作，是实现自我成就感的关键。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1" name="图片 9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82" name="矩形: 圆角 1"/>
          <p:cNvSpPr/>
          <p:nvPr/>
        </p:nvSpPr>
        <p:spPr>
          <a:xfrm>
            <a:off x="337320" y="277560"/>
            <a:ext cx="11516760" cy="630252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3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自我价值与成就感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4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自信与自尊的提升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工作成就与自我认同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追求个人价值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自主选择与实现个人目标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家庭、工作两不误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工作与生活的平衡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2" name="图片 9"/>
          <p:cNvPicPr/>
          <p:nvPr/>
        </p:nvPicPr>
        <p:blipFill>
          <a:blip r:embed="rId3"/>
          <a:stretch>
            <a:fillRect/>
          </a:stretch>
        </p:blipFill>
        <p:spPr>
          <a:xfrm>
            <a:off x="-16560" y="0"/>
            <a:ext cx="12208320" cy="6867000"/>
          </a:xfrm>
          <a:prstGeom prst="rect">
            <a:avLst/>
          </a:prstGeom>
          <a:ln w="0">
            <a:noFill/>
          </a:ln>
        </p:spPr>
      </p:pic>
      <p:pic>
        <p:nvPicPr>
          <p:cNvPr id="193" name="图片 11"/>
          <p:cNvPicPr/>
          <p:nvPr/>
        </p:nvPicPr>
        <p:blipFill>
          <a:blip r:embed="rId4"/>
          <a:stretch>
            <a:fillRect/>
          </a:stretch>
        </p:blipFill>
        <p:spPr>
          <a:xfrm>
            <a:off x="-66600" y="90720"/>
            <a:ext cx="12307680" cy="6685560"/>
          </a:xfrm>
          <a:prstGeom prst="rect">
            <a:avLst/>
          </a:prstGeom>
          <a:ln w="0">
            <a:noFill/>
          </a:ln>
        </p:spPr>
      </p:pic>
      <p:sp>
        <p:nvSpPr>
          <p:cNvPr id="194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5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女性在社会中的地位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7" name="图片 9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98" name="矩形: 圆角 1"/>
          <p:cNvSpPr/>
          <p:nvPr/>
        </p:nvSpPr>
        <p:spPr>
          <a:xfrm>
            <a:off x="337320" y="277560"/>
            <a:ext cx="11516760" cy="630252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社会角色与社会期望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0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家庭责任与关系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家庭角色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3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4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参与社会事务与决策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社会公民角色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7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性别平等与职业发展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职场角色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" name="图片 9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10" name="矩形: 圆角 1"/>
          <p:cNvSpPr/>
          <p:nvPr/>
        </p:nvSpPr>
        <p:spPr>
          <a:xfrm>
            <a:off x="337320" y="277560"/>
            <a:ext cx="11516760" cy="630252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1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重塑女性形象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2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文化观念与社会期望的变迁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传统与现代女性形象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媒体塑造与挑战女性形象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媒体对女性形象的影响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自我认同与社会认可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7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建立积极女性形象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8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9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20" name="图片 9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21" name="矩形: 圆角 1"/>
          <p:cNvSpPr/>
          <p:nvPr/>
        </p:nvSpPr>
        <p:spPr>
          <a:xfrm>
            <a:off x="337320" y="277560"/>
            <a:ext cx="11516760" cy="630252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3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法律保护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4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性别歧视禁止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性侵害防范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家庭暴力防治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6" name="content.3.title"/>
          <p:cNvSpPr/>
          <p:nvPr/>
        </p:nvSpPr>
        <p:spPr>
          <a:xfrm>
            <a:off x="642672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参与决策与社会事务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7" name="content.3.content"/>
          <p:cNvSpPr/>
          <p:nvPr/>
        </p:nvSpPr>
        <p:spPr>
          <a:xfrm>
            <a:off x="668592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政治参与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公益活动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社会改革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9" name="content.4.title"/>
          <p:cNvSpPr/>
          <p:nvPr/>
        </p:nvSpPr>
        <p:spPr>
          <a:xfrm>
            <a:off x="917748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0" name="content.4.content"/>
          <p:cNvSpPr/>
          <p:nvPr/>
        </p:nvSpPr>
        <p:spPr>
          <a:xfrm>
            <a:off x="943056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1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女性权益与社会参与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3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性别平等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4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权益保障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机会平等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社会地位提升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35" name="图片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36" name="矩形: 圆角 1"/>
          <p:cNvSpPr/>
          <p:nvPr/>
        </p:nvSpPr>
        <p:spPr>
          <a:xfrm>
            <a:off x="337320" y="277560"/>
            <a:ext cx="11516760" cy="630252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8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女性与社会发展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9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女性在经济、教育和社会方面的发展与贡献，不仅促进了社会的进步，也展现了女性在各个领域的实力和价值。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https://d.book118.com/767122032001006053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136</Paragraphs>
  <Slides>19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值得尊重的女性</vt:lpstr>
      <vt:lpstr>目录</vt:lpstr>
      <vt:lpstr>第一章 价值观塑造</vt:lpstr>
      <vt:lpstr>女性的自我认知</vt:lpstr>
      <vt:lpstr> </vt:lpstr>
      <vt:lpstr>自我实现的挑战</vt:lpstr>
      <vt:lpstr>个体差异与多元选择</vt:lpstr>
      <vt:lpstr>第2章 女性在职场的价值</vt:lpstr>
      <vt:lpstr>职场中的性别歧视</vt:lpstr>
      <vt:lpstr>价值观与领导风格</vt:lpstr>
      <vt:lpstr>工作与家庭平衡</vt:lpstr>
      <vt:lpstr> </vt:lpstr>
      <vt:lpstr>自我价值与成就感</vt:lpstr>
      <vt:lpstr>第3章 女性在社会中的地位</vt:lpstr>
      <vt:lpstr>社会角色与社会期望</vt:lpstr>
      <vt:lpstr>重塑女性形象</vt:lpstr>
      <vt:lpstr>女性权益与社会参与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2024-09-26T16:53:55.613</cp:lastPrinted>
  <dcterms:created xsi:type="dcterms:W3CDTF">2024-09-26T08:53:55Z</dcterms:created>
  <dcterms:modified xsi:type="dcterms:W3CDTF">2024-09-26T08:53:57Z</dcterms:modified>
</cp:coreProperties>
</file>