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F8C06A3-88D1-4156-BDCC-6ADB1A920A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430FD-9982-490B-A535-EAD567CD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EA3DF-0731-45C2-8647-A2E10175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FAD74-FBD3-4189-9644-E078462E9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E3A78-C773-4338-BCBE-2A4D4149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B864C-198D-4177-9058-9A494998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085FD-B076-42BC-9D5A-BC286DDA8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7D6BF-69FF-4490-8CD0-877B9E35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FD709-E59B-4ECC-A030-A3613C31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0F259-C9C7-4883-B667-E88D2C81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B9433-A380-405F-A951-DA82FE2E8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B7C3B-ED0D-4247-AE99-8F1197D3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0DF8FF4-E8EA-4099-B2AE-5271245B38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7BD1EF1-C859-461F-BAE8-47AA7AE38B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2065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水利工程中的技术突破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水利工程概述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水资源调度技术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水利工程建设与管理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水资源利用技术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水利工程环境保护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水利工程未来发展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水利工程概述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水利工程简介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水利工程是指利用水资源开展各种活动的工程，旨在提供水资源供应、防洪排涝、灌溉、发电等功能。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水利工程分类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用于农田灌溉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灌溉工程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解决排水问题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排水工程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防止洪水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防洪工程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改善水体质量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河湖治理工程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提高农田灌溉效率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保障人民生命财产安全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改善生态环境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需求多样化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生态友好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自动化控制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远程监测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引入智能化设备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随着科技进步和社会发展，水利工程将迎来更加先进的技术和智能化的发展模式。未来的水利工程将更加智能化、高效化，为人们生活带来更多便利。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水资源调度技术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水资源调度概述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水资源调度是指对水资源进行合理分配和利用，确保各类用水需求得到满足的技术手段。通过科学合理的调度，可以有效解决水资源短缺和浪费的问题，实现资源的最大化利用。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水资源调度方法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通过数据分析和计算，量化水资源的分配和利用方案，提高资源利用效率。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定量化调度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结合实际情况和经验，对水资源进行定性分析，为合理调度提供依据。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定性分析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利用数学模型和预测算法，预测水资源的供需情况，指导调度决策。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模型预测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水资源调度案例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利用水资源调度技术，实现农田灌溉的精准供水，提高农业产量。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农田灌溉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优化城市供水系统，提高供水效率，保障城市居民用水安全。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城市供水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利用调度技术恢复生态系统水资源平衡，保护生物多样性。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生态恢复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水资源调度的挑战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长期以来存在的浪费现象，需要通过技术手段加以解决。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水资源浪费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不同利益主体之间的水资源争夺问题，需要科学调度和协调解决。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水资源争夺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水质问题影响水资源调度的效果，需要加强水质监测和治理。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水质恶化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水资源调度技术的未来发展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社会经济的发展和水资源紧缺问题的日益突出，水资源调度技术将迎来新的挑战和机遇。未来的发展方向是结合大数据、人工智能等技术手段，实现智能化、精准化的水资源调度，为保障水资源安全和可持续利用做出更大贡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水利工程建设与管理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水利工程建设阶段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水利工程建设阶段包括勘察设计、施工、验收等多个环节，需要严格遵守相关标准和规范。在这些环节中，每一个步骤的质量都至关重要，决定了工程最终的效果和性能。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水利工程管理技术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利用云计算、大数据等技术，实现水利工程数据的智能化管理。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现代信息技术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通过卫星遥感和无人机技术，实现对水资源的全面监测与分析。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遥感技术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采用智能传感器和自动化控制技术，提高水利工程的运行效率和安全性。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建立危险源监测预警系统，提前预防可能发生的安全事故。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制定应急救援预案，保障水利工程的安全。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水利工程安全管理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建立水利工程设施的实时监测系统，及时发现异常情况。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配备专业人员进行安全巡查，排除安全隐患。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水利工程运维与维护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水利工程的运维与维护工作至关重要，定期进行设施的检修与养护能够延长工程的使用寿命，确保工程的可靠性。在运维过程中，及时处理设施故障和损坏，保障水资源的正常供应。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水资源利用技术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水资源利用现状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资源是人类生存和发展的基础，然而在当今社会，水资源的利用面临着诸多问题和挑战。诸如水资源匮乏、水质污染、水资源分配不均等问题亟待解决。因此，我们需要采取合理的利用水资源的建议和措施，实现水资源的可持续利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https://d.book118.com/767122065042006054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水利工程中的技术突破</vt:lpstr>
      <vt:lpstr>目录</vt:lpstr>
      <vt:lpstr>第一章 水利工程概述</vt:lpstr>
      <vt:lpstr> </vt:lpstr>
      <vt:lpstr>水利工程分类</vt:lpstr>
      <vt:lpstr>水利工程的重要性</vt:lpstr>
      <vt:lpstr>水利工程的发展趋势</vt:lpstr>
      <vt:lpstr>水利工程的发展趋势</vt:lpstr>
      <vt:lpstr>第二章 水资源调度技术</vt:lpstr>
      <vt:lpstr> </vt:lpstr>
      <vt:lpstr>水资源调度方法</vt:lpstr>
      <vt:lpstr>水资源调度案例</vt:lpstr>
      <vt:lpstr>水资源调度的挑战</vt:lpstr>
      <vt:lpstr>水资源调度技术的未来发展</vt:lpstr>
      <vt:lpstr>第3章 水利工程建设与管理</vt:lpstr>
      <vt:lpstr>水利工程建设阶段</vt:lpstr>
      <vt:lpstr>水利工程管理技术</vt:lpstr>
      <vt:lpstr>水利工程安全管理</vt:lpstr>
      <vt:lpstr> </vt:lpstr>
      <vt:lpstr>第4章 水资源利用技术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2024-09-28T12:03:09.114</cp:lastPrinted>
  <dcterms:created xsi:type="dcterms:W3CDTF">2024-09-28T04:03:09Z</dcterms:created>
  <dcterms:modified xsi:type="dcterms:W3CDTF">2024-09-28T04:03:11Z</dcterms:modified>
</cp:coreProperties>
</file>