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1F243F-2038-4AA2-8EBC-A40048D248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0FB37E-0DF7-4279-BC81-B1301CA145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6A03D6-5B54-4047-8765-A9AE359464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D0641E-6687-4CDE-9624-BE15E590EF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7AD9FD-3170-44DA-8984-F63B05B083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38873E-0148-410E-8D92-B1AAB52CD7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FE4BBB-2F17-4F4C-895A-0E13E61F43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2E21E8-C0EA-4946-B59A-C5D1C4E18E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6A00C9-12B5-4674-98F8-90B1534643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92FCD6-8646-47F0-871C-0904810302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A1E6C1-4532-422B-95A1-59D5FA7BEC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712206611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化学修复技术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化学修复技术原理与方法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常见化学修复技术详解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案例分析：成功应用案例展示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挑战与问题探讨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随着工业化和城市化的快速发展，环境污染问题日益严重，需要有效的修复技术来改善环境质量。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42" r="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许多污染物同时也是有价值的资源，通过化学修复技术可以实现资源的回收利用，促进可持续发展。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资源回收利用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42" r="15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25" r="14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各国政府制定了严格的环保法律法规，要求污染者必须采取相应的修复措施，化学修复技术是其中的重要手段之一。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法律法规要求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化学修复技术是指利用化学反应原理，通过添加化学药剂或采用特定的化学方法，将土壤、水体等环境中的污染物转化为无害物质或降低其毒性的技术。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修复对象和原理的不同，化学修复技术可分为土壤化学修复、水体化学修复、大气化学修复等。其中，土壤化学修复包括土壤淋洗、化学氧化、化学还原等方法；水体化学修复包括化学沉淀、化学氧化、高级氧化等方法；大气化学修复则主要采用化学吸收、催化转化等方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化学修复技术定义及分类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化学修复技术原理与方法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91" r="339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化学修复技术主要利用化学反应原理，通过添加化学试剂与被污染物质发生反应，使污染物转化为无害或低毒性物质。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在化学反应过程中，遵循质量平衡原理，确保反应前后物质的质量保持不变。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原理介绍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质量平衡原理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化学反应原理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6792" b="16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还原法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通过还原剂将污染物还原为低毒性或无毒性物质，适用于处理含氧化性物质的废水。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沉淀法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通过向废水中投加化学试剂，使污染物以沉淀物的形式从水中分离出来。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氧化法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利用氧化剂将污染物氧化为低毒性或无毒性物质，常用于处理含有机物和还原性物质的废水。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方法概述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优点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具有反应速度快、处理效果好、操作简便等优点。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缺点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可能产生二次污染，处理成本较高，对操作人员的专业要求也较高。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化学修复技术适用于处理各种废水，如工业废水、生活污水等，特别适用于污染物浓度较高、难以生物处理的废水。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适用范围及优缺点分析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常见化学修复技术详解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842" r="25842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通过向废水中投加某些化学物质，使其与废水中的污染物发生化学反应，生成难溶于水的沉淀物而分离出来。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简单易行，处理成本低。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产生大量废渣，可能造成二次污染。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适用于处理含重金属离子、氟离子等废水的处理。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应用范围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沉淀法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917" r="1991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应用范围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氧化法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利用强氧化剂将废水中的有机物氧化成无机物，或者将大分子有机物氧化成小分子有机物。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氧化剂消耗量大，处理成本高。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处理效率高，反应速度快。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适用于处理高浓度有机废水、有毒有害废水等。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应用范围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还原法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8385" r="1838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4543" r="1454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通过向废水中投加还原剂，使废水中的污染物发生还原反应而去除。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对某些特定污染物去除效果好。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还原剂消耗量大，可能产生二次污染。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适用于处理含铬、汞等重金属离子的废水。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https://d.book118.com/767122066110006035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2024-09-10T01:39:53.509</cp:lastPrinted>
  <dcterms:created xsi:type="dcterms:W3CDTF">2024-09-09T17:39:53Z</dcterms:created>
  <dcterms:modified xsi:type="dcterms:W3CDTF">2024-09-09T17:39:55Z</dcterms:modified>
</cp:coreProperties>
</file>