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47B328-BCC4-4525-9690-486DE66E1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B28387-1AA9-4FB3-AED5-E0C1C9195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8D029-1002-4CB0-A21D-EE1606FDF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308AA5-BF40-461D-810C-6A0A4756C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0742D8-942C-40FA-9C12-3CE80FA4F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CC64D0-1927-456F-8F39-D7FAA1980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6A54B9-17C8-44CF-AB71-A8AE5FD7C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BB6433-1631-45FF-8CBE-8077A7FA9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06E2F9-C61C-4B98-8B96-DEC67B3AE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CD912-19CA-47E4-B3E7-DA15AA506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D507CA-BAFF-41F5-A0DB-9178DE460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12216301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芯片故障注入与模拟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芯片故障注入概述
 故障注入技术分类
 故障注入攻击流程
 故障模型与仿真方法
 故障注入防御措施
 芯片模拟技术简介
 芯片模拟应用场景
 总结与展望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芯片故障注入概述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芯片故障注入与模拟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芯片故障注入概述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芯片故障注入概述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1.故障注入定义：芯片故障注入是一种通过在芯片中引入故障，观察和分析系统行为的方法，用于验证芯片的可靠性和安全性。</a:t>
            </a:r>
          </a:p>
          <a:p>
            <a:r>
              <a:t>2.故障注入目的：通过模拟芯片在实际工作环境中可能遇到的故障，评估芯片的容错能力和鲁棒性，提前发现和修复潜在问题，提高产品质量。</a:t>
            </a:r>
          </a:p>
          <a:p>
            <a:r>
              <a:t>3.故障注入流程：一般包括故障模型建立、故障注入、结果观察和分析等步骤，需要充分考虑芯片的实际工作情况和应用场景。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芯片故障注入技术的发展趋势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1.自动化程度提高：随着技术的进步，芯片故障注入的自动化程度越来越高，可以大大提高效率和准确性。</a:t>
            </a:r>
          </a:p>
          <a:p>
            <a:r>
              <a:t>2.与人工智能结合：人工智能在芯片故障注入领域的应用逐渐广泛，可以通过机器学习等方法自动识别和分类故障，提高分析的精度和速度。</a:t>
            </a:r>
          </a:p>
          <a:p>
            <a:r>
              <a:t>3.关注安全性：随着网络安全问题的日益突出，芯片故障注入将更加关注芯片的安全性，为网络安全提供更加坚实的基础。</a:t>
            </a:r>
          </a:p>
          <a:p>
            <a:r>
              <a:t>以上内容仅供参考，具体内容可以根据实际需求进行调整和补充。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故障注入技术分类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芯片故障注入与模拟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故障注入技术分类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故障注入技术分类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1.故障注入技术主要通过软件、硬件和电磁等方式，人为地在系统中引入故障，以模拟实际运行环境中的错误，从而评估系统的可靠性和稳定性。</a:t>
            </a:r>
          </a:p>
          <a:p>
            <a:r>
              <a:t>2.根据注入故障的方式不同，故障注入技术可分为：软件故障注入、硬件故障注入、电磁故障注入等。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软件故障注入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1.通过修改软件代码或运行环境，模拟软件故障，以评估系统的容错能力和恢复能力。</a:t>
            </a:r>
          </a:p>
          <a:p>
            <a:r>
              <a:t>2.软件故障注入相对容易实施，但可能无法完全模拟硬件或电磁故障。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故障注入技术分类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硬件故障注入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1.通过物理手段，如改变硬件组件的值或状态，模拟硬件故障，以评估系统的硬件容错能力。</a:t>
            </a:r>
          </a:p>
          <a:p>
            <a:r>
              <a:t>2.硬件故障注入更接近实际运行环境，但实施难度相对较大。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电磁故障注入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1.通过电磁干扰或电磁脉冲等手段，模拟电磁故障，以评估系统在电磁环境下的稳定性和可靠性。</a:t>
            </a:r>
          </a:p>
          <a:p>
            <a:r>
              <a:t>2.电磁故障注入能够模拟真实环境中的电磁干扰，但实施难度和成本相对较高。</a:t>
            </a:r>
          </a:p>
          <a:p>
            <a:r>
              <a:t>以上是对故障注入技术分类的一些主题和的简要介绍。在实际应用中，需根据具体场景和需求，选择合适的故障注入方式，以达到最佳的评估效果。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故障注入攻击流程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芯片故障注入与模拟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故障注入攻击流程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故障注入攻击流程概述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1.故障注入攻击是一种通过人为制造硬件或软件故障，以改变系统行为或泄露敏感信息的攻击方法。</a:t>
            </a:r>
          </a:p>
          <a:p>
            <a:r>
              <a:t>2.故障注入攻击流程主要包括：故障模型建立、故障注入、结果分析三个阶段。</a:t>
            </a:r>
          </a:p>
          <a:p>
            <a:r>
              <a:t>3.随着技术的不断发展，故障注入攻击越来越复杂，需要更高的技术水平和更精密的设备。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故障模型建立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1.故障模型是故障注入攻击的基础，需要充分了解目标系统的结构和行为。</a:t>
            </a:r>
          </a:p>
          <a:p>
            <a:r>
              <a:t>2.建立故障模型需要对目标系统进行深入的漏洞分析和风险评估。</a:t>
            </a:r>
          </a:p>
          <a:p>
            <a:r>
              <a:t>3.故障模型需要精确模拟故障注入后的系统行为，以便进行后续的攻击。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故障注入攻击流程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故障注入实施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1.故障注入需要通过特定的技术手段，如电压调整、激光照射等，来人为制造故障。</a:t>
            </a:r>
          </a:p>
          <a:p>
            <a:r>
              <a:t>2.故障注入需要精确控制故障的强度和时间，以确保攻击的成功率和效果。</a:t>
            </a:r>
          </a:p>
          <a:p>
            <a:r>
              <a:t>3.故障注入过程中需要注意隐蔽性和可操作性，以避免被发现和阻止。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结果分析与攻击效果评估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1.结果分析是评估故障注入攻击效果的关键环节，需要对攻击后的系统行为进行详细的分析。</a:t>
            </a:r>
          </a:p>
          <a:p>
            <a:r>
              <a:t>2.通过对比攻击前后的系统行为差异，可以判断攻击是否成功，并进一步优化攻击策略。</a:t>
            </a:r>
          </a:p>
          <a:p>
            <a:r>
              <a:t>3.结果分析还需要考虑攻击的隐蔽性和可持续性，以确保攻击的长期效果。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故障注入攻击流程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故障注入攻击的防御措施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1.针对故障注入攻击，可以采取一系列的防御措施，如加强系统监测、完善漏洞修补等。</a:t>
            </a:r>
          </a:p>
          <a:p>
            <a:r>
              <a:t>2.通过加强系统安全性和可靠性，可以降低故障注入攻击的成功率和效果。</a:t>
            </a:r>
          </a:p>
          <a:p>
            <a:r>
              <a:t>3.加强对关键系统和数据的备份和保护，可以在故障注入攻击发生时迅速恢复系统和数据。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故障注入攻击的未来发展趋势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1.随着技术的不断发展，故障注入攻击将更加复杂和多样化，需要不断提高防御技术水平。</a:t>
            </a:r>
          </a:p>
          <a:p>
            <a:r>
              <a:t>2.人工智能和机器学习等技术在故障注入攻击中的应用将越来越广泛，需要加强研究和防范。</a:t>
            </a:r>
          </a:p>
          <a:p>
            <a:r>
              <a:t>3.未来需要加强国际合作和信息共享，共同应对故障注入攻击等网络安全威胁。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故障模型与仿真方法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芯片故障注入与模拟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故障模型与仿真方法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1.故障模型是描述芯片故障行为和特征的抽象表示。</a:t>
            </a:r>
          </a:p>
          <a:p>
            <a:r>
              <a:t>2.有效的故障模型能够帮助研究人员理解和预测芯片的故障行为，为故障注入和模拟提供基础。</a:t>
            </a:r>
          </a:p>
          <a:p>
            <a:r>
              <a:t>3.常见的故障模型包括：桥接故障、开路故障、瞬态故障等。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故障仿真方法分类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1.故障仿真方法主要包括：基于模拟的仿真方法、基于逻辑的仿真方法、混合仿真方法等。</a:t>
            </a:r>
          </a:p>
          <a:p>
            <a:r>
              <a:t>2.基于模拟的仿真方法能够精确模拟芯片的物理行为，适用于电路级仿真。</a:t>
            </a:r>
          </a:p>
          <a:p>
            <a:r>
              <a:t>3.基于逻辑的仿真方法侧重于芯片的逻辑行为，适用于系统级仿真。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故障模型概述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故障模型与仿真方法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1.故障注入技术是一种主动测试方法，通过人为引入故障来检测系统的健壮性。</a:t>
            </a:r>
          </a:p>
          <a:p>
            <a:r>
              <a:t>2.故障注入技术可以分为：硬件故障注入、软件故障注入、混合故障注入等。</a:t>
            </a:r>
          </a:p>
          <a:p>
            <a:r>
              <a:t>3.有效的故障注入技术需要考虑到注入的故障类型、注入方式、注入量等因素。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故障模拟案例分析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1.案例一：通过故障注入技术，发现某芯片在特定条件下的功耗异常，成功定位了设计缺陷。</a:t>
            </a:r>
          </a:p>
          <a:p>
            <a:r>
              <a:t>2.案例二：研究人员使用混合仿真方法，对某芯片进行故障模拟，预测了其在实际工作环境中的可靠性。</a:t>
            </a:r>
          </a:p>
          <a:p>
            <a:r>
              <a:t>3.案例三：通过对比不同故障模型的仿真结果，发现某故障模型对某类故障的模拟精度较高，为故障模拟提供了优化方向。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故障注入技术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故障模型与仿真方法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1.随着芯片工艺的不断进步，芯片故障注入与模拟面临新的挑战，如更高的复杂度、更低的功耗等。</a:t>
            </a:r>
          </a:p>
          <a:p>
            <a:r>
              <a:t>2.机器学习、深度学习等技术在芯片故障注入与模拟中的应用，为提高仿真精度和效率提供了新的思路。</a:t>
            </a:r>
          </a:p>
          <a:p>
            <a:r>
              <a:t>3.未来研究方向可以包括：更高效的故障注入技术、更精确的故障模型、结合AI的故障模拟方法等。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前沿趋势与挑战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https://d.book118.com/767122163014006034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芯片故障注入概述</vt:lpstr>
      <vt:lpstr> 芯片故障注入概述</vt:lpstr>
      <vt:lpstr> 故障注入技术分类</vt:lpstr>
      <vt:lpstr> 故障注入技术分类</vt:lpstr>
      <vt:lpstr> 故障注入技术分类</vt:lpstr>
      <vt:lpstr> 故障注入攻击流程</vt:lpstr>
      <vt:lpstr> 故障注入攻击流程</vt:lpstr>
      <vt:lpstr> 故障注入攻击流程</vt:lpstr>
      <vt:lpstr> 故障注入攻击流程</vt:lpstr>
      <vt:lpstr> 故障模型与仿真方法</vt:lpstr>
      <vt:lpstr> 故障模型与仿真方法</vt:lpstr>
      <vt:lpstr> 故障模型与仿真方法</vt:lpstr>
      <vt:lpstr> 故障模型与仿真方法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2024-09-07T19:42:16.798</cp:lastPrinted>
  <dcterms:created xsi:type="dcterms:W3CDTF">2024-09-07T11:42:16Z</dcterms:created>
  <dcterms:modified xsi:type="dcterms:W3CDTF">2024-09-07T11:42:19Z</dcterms:modified>
</cp:coreProperties>
</file>