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CB12F-9824-44A3-8A33-19EE78512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16968-8032-4A57-BD15-1A24588E4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D8953-8803-424F-8F40-5DCCDDDFE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FADE0-656C-46D1-88BD-85712136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9621E-AC9B-4EC3-B1BE-6BFDC2144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95DD5-18F8-45C1-9FBD-AF731513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9F559-438F-4532-B140-8831EFF44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B3289-B4BF-4B14-A959-488F22FC2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4FA09-2169-46AF-A2AC-F633308DE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85739-0CEF-4908-AA07-56CB3670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FBD00-EA9A-453B-A0EA-B413CB7C4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23020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护理学子敢于创新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护理学子的创新现状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护理学子创新的挑战与机遇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护理学子如何培养创新能力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护理学子创新的未来展望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创新是护理学发展的驱动力，也是护理学子必备的素质之一。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护理学是一门实践性和创新性并重的学科，护理学子在实践中需要不断探索和创新，以提升护理质量和患者满意度。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通过创新，护理学子可以不断优化护理流程、改进护理技术，从而提高护理质量和患者满意度。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创新是学科发展的重要驱动力，通过创新可以推动护理学理论的完善和实践的进步。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具备创新能力的护理学子在就业市场上更具有竞争力，能够为用人单位带来更多的价值。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护理学子的创新现状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护理学子在实践中不断探索新的护理技术，以提高护理质量和效率。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护理学子尝试新的护理管理模式，优化护理流程，提高患者满意度。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375" b="1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护理学子通过创新健康教育方式，提高患者自我管理和预防疾病的能力。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护理学子的创新实践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护理学子的研究成果在国内外学术期刊上发表，提高了护理学科的学术影响力。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护理学子的创新成果获得国内外护理技术创新奖项，得到业内认可。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护理技术创新奖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护理学子的创新成果在临床实践中得到广泛应用和推广，提高了护理服务质量。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护理学子的创新成果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护理学子创新的挑战与机遇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19" r="25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知识储备不足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护理学是一门实践性很强的学科，需要具备丰富的医学知识和护理技能，而创新往往需要跨学科的知识整合，对护理学子的知识储备提出了更高的要求。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传统观念束缚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护理行业传统上更加注重规范和经验，对于创新和变革存在一定的抵触心理，护理学子在尝试创新时可能会面临来自行业内保守观念的阻力。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实践平台有限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护理学子的实践机会通常局限于医院等医疗机构，而创新的灵感往往来源于实践，有限的实践平台可能会限制护理学子创新思维的发展。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https://d.book118.com/767123020036006041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2024-09-13T23:20:19.316</cp:lastPrinted>
  <dcterms:created xsi:type="dcterms:W3CDTF">2024-09-13T15:20:19Z</dcterms:created>
  <dcterms:modified xsi:type="dcterms:W3CDTF">2024-09-13T15:20:21Z</dcterms:modified>
</cp:coreProperties>
</file>