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922A6-F007-4013-828E-FB466413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7390B-1F65-4AE2-A48C-8B532642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5B509-E6EE-40CA-B955-6BFE0F35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44F34-EDD0-48F7-B422-217C7A731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FD1E9-3B88-43CE-B679-5A34C80D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B7E69-642F-49B5-80C6-36DFB6413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C5A70-6246-4F1E-90B0-DF1B06F20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62214-0A45-44FF-B68F-CEC9298A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64152-74E1-499D-9D58-B7F3D2A1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D7CF-74B1-4ECA-AAD1-6353B07D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6A682-1372-4D0F-BEA0-D6BD5CF37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3055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学校传染病防控中的残疾人支持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残疾人支持的重要性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残疾人支持策略与实践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残疾人由于身体或智力上的障碍，更容易受到传染病的侵袭，因此需要特别关注和支持。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保障残疾人健康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残疾人是学校中的一部分，应当享有与其他学生同等的健康和教育机会。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在传染病爆发等突发公共卫生事件中，残疾人需要得到更多的关注和保护。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2594" r="32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更高的感染风险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由于身体或智力上的障碍，残疾人可能无法有效地采取预防措施，从而面临更高的感染风险。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更严重的后果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残疾人一旦感染传染病，由于其身体状况和免疫力的差异，可能导致更严重的后果，甚至危及生命。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更大的社会影响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残疾人的健康状况不仅影响其个人和家庭，也关系到整个社会的福祉和稳定。如果残疾人群体中的传染病得不到有效控制，将对整个社会造成更大的影响。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传染病对残疾人的影响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残疾人支持的重要性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残疾人享有与其他人同等的生命权、健康权和受教育权，在传染病防控中应得到平等的关注和保护。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提供必要的支持和服务，确保残疾人在学校传染病防控中不受歧视，能够平等参与各项防控措施。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保障残疾人平等权益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在学校传染病防控中，加强对残疾人的支持有助于消除社会偏见和歧视，促进社会和谐稳定。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残疾人是社会大家庭的平等成员，对他们的支持体现了社会的公平和正义。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残疾人是特殊教育的主要对象之一，对他们的支持是特殊教育事业发展的重要组成部分。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在学校传染病防控中，关注残疾人的特殊需求，提供个性化的支持和服务，有助于推动特殊教育的进步和发展。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通过特殊教育的发展，提高残疾人的文化素质和技能水平，增强他们的社会适应能力和竞争力。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推动特殊教育发展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开展传染病防控培训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对学校教职员工进行传染病防控知识培训，提高其对传染病的认识和应对能力。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制定传染病防控政策和流程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明确学校各部门在传染病防控中的职责，建立应急响应机制，确保防控措施的有效实施。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加强与卫生部门的合作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与当地卫生部门保持密切联系，及时了解疫情动态，获取专业指导和支持。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建立完善的防控机制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加强日常健康管理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建立健全学生健康档案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记录学生的健康状况、疫苗接种情况等，为传染病防控提供基础数据支持。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定期开展健康检查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对学生进行定期体检，及时发现潜在的健康问题，防止传染病的传播和扩散。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加强个人卫生教育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教育学生养成良好的卫生习惯，如勤洗手、戴口罩、保持社交距离等，降低感染风险。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一旦发现疫情，立即启动应急响应机制，按照既定流程进行处置，防止疫情扩散。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加强患者隔离和治疗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对确诊患者进行隔离治疗，同时对其密切接触者进行排查和隔离观察，阻断传播链。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开展全员检测和筛查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对全校师生进行全员检测和筛查，及时发现并隔离感染者，降低传播风险。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加强校园消毒和通风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对校园进行全面消毒和通风处理，保持环境清洁卫生，减少病毒传播的可能性。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应对突发疫情的措施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https://d.book118.com/767123055033006041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2024-09-13T22:03:14.192</cp:lastPrinted>
  <dcterms:created xsi:type="dcterms:W3CDTF">2024-09-13T14:03:14Z</dcterms:created>
  <dcterms:modified xsi:type="dcterms:W3CDTF">2024-09-13T14:03:16Z</dcterms:modified>
</cp:coreProperties>
</file>