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B35B6F-EC30-437B-B0C7-C82205715D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D107D0-AA13-47BF-B014-95994D9FA4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8027AF-28C9-4A1C-81B9-233715C8D6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473356-2DA7-464C-8B2F-BB629DD878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860440-203F-47DF-9652-1591B59222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A1B931-4BF1-4C28-A708-19D406104E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29EC3A-016B-4CE4-96DE-320728EBF7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2CC92F-6E64-497A-8BFA-D598BDECA5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590428-A38D-42C8-802E-F9B10F93B7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F5F2B7-D4BF-44B2-9488-CAD6C5041D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AA952C-A1F0-43C1-BB3D-199E95A9A3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12416006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生物技术与医药创新</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生物技术概述与发展趋势。
 医药创新的重要性与挑战。
 基因编辑与细胞治疗的前沿技术。
 生物药物研发与生产的过程优化。
 个性化医疗与精准诊断的实践应用。
 组织工程与再生医学的最新进展。
 生物技术与医药产业的政策支持。
 未来展望：生物技术的潜力与挑战。</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生物技术概述与发展趋势。</a:t>
            </a:r>
          </a:p>
        </p:txBody>
      </p:sp>
      <p:sp>
        <p:nvSpPr>
          <p:cNvPr id="3" name="Subtitle 2"/>
          <p:cNvSpPr>
            <a:spLocks noGrp="1"/>
          </p:cNvSpPr>
          <p:nvPr>
            <p:ph type="subTitle" idx="1"/>
          </p:nvPr>
        </p:nvSpPr>
        <p:spPr/>
        <p:txBody>
          <a:bodyPr/>
          <a:lstStyle/>
          <a:p>
            <a:r>
              <a:t>生物技术与医药创新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生物技术概述与发展趋势。</a:t>
            </a:r>
          </a:p>
        </p:txBody>
      </p:sp>
      <p:sp>
        <p:nvSpPr>
          <p:cNvPr id="3" name="Text Placeholder 2"/>
          <p:cNvSpPr>
            <a:spLocks noGrp="1"/>
          </p:cNvSpPr>
          <p:nvPr>
            <p:ph type="body" idx="1"/>
          </p:nvPr>
        </p:nvSpPr>
        <p:spPr/>
        <p:txBody>
          <a:bodyPr/>
          <a:lstStyle/>
          <a:p>
            <a:r>
              <a:t>生物技术概述</a:t>
            </a:r>
          </a:p>
        </p:txBody>
      </p:sp>
      <p:sp>
        <p:nvSpPr>
          <p:cNvPr id="4" name="Content Placeholder 3"/>
          <p:cNvSpPr>
            <a:spLocks noGrp="1"/>
          </p:cNvSpPr>
          <p:nvPr>
            <p:ph sz="half" idx="2"/>
          </p:nvPr>
        </p:nvSpPr>
        <p:spPr/>
        <p:txBody>
          <a:bodyPr/>
          <a:lstStyle/>
          <a:p>
            <a:r>
              <a:t>1.生物技术的定义和应用领域。生物技术是以生命科学为基础，利用生物体系和生物过程创造新产品、新技术和新方法的技术领域，广泛应用于医药、农业、工业、环保等领域。</a:t>
            </a:r>
          </a:p>
          <a:p>
            <a:r>
              <a:t>2.生物技术的发展历程。生物技术经历了从传统生物技术到现代生物技术的发展，其中基因工程、蛋白质工程、细胞工程等现代生物技术的出现，极大地推动了生物技术的发展和应用。</a:t>
            </a:r>
          </a:p>
          <a:p/>
        </p:txBody>
      </p:sp>
      <p:sp>
        <p:nvSpPr>
          <p:cNvPr id="5" name="Text Placeholder 4"/>
          <p:cNvSpPr>
            <a:spLocks noGrp="1"/>
          </p:cNvSpPr>
          <p:nvPr>
            <p:ph type="body" idx="3"/>
          </p:nvPr>
        </p:nvSpPr>
        <p:spPr/>
        <p:txBody>
          <a:bodyPr/>
          <a:lstStyle/>
          <a:p>
            <a:r>
              <a:t>生物技术的发展趋势</a:t>
            </a:r>
          </a:p>
        </p:txBody>
      </p:sp>
      <p:sp>
        <p:nvSpPr>
          <p:cNvPr id="6" name="Content Placeholder 5"/>
          <p:cNvSpPr>
            <a:spLocks noGrp="1"/>
          </p:cNvSpPr>
          <p:nvPr>
            <p:ph sz="half" idx="4"/>
          </p:nvPr>
        </p:nvSpPr>
        <p:spPr/>
        <p:txBody>
          <a:bodyPr/>
          <a:lstStyle/>
          <a:p>
            <a:r>
              <a:t>1.人工智能与生物技术的融合。随着人工智能技术的发展，人工智能与生物技术的融合越来越深入，将为生物技术的发展带来更多的可能性和创新。</a:t>
            </a:r>
          </a:p>
          <a:p>
            <a:r>
              <a:t>2.生物技术的精准化和个性化。随着基因组学、蛋白质组学等领域的发展，生物技术的精准化和个性化将成为未来的重要趋势，能够更好地满足人们对健康、医疗等方面的需求。</a:t>
            </a:r>
          </a:p>
          <a:p>
            <a:r>
              <a:t>3.生物技术的可持续发展。随着环保意识的提高和资源的紧缺，生物技术的可持续发展将成为未来的重要趋势，能够促进资源的有效利用和生态环境的保护。</a:t>
            </a:r>
          </a:p>
          <a:p>
            <a:r>
              <a:t>以上内容仅供参考，如有需要，建议您查阅相关网站。</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医药创新的重要性与挑战。</a:t>
            </a:r>
          </a:p>
        </p:txBody>
      </p:sp>
      <p:sp>
        <p:nvSpPr>
          <p:cNvPr id="3" name="Subtitle 2"/>
          <p:cNvSpPr>
            <a:spLocks noGrp="1"/>
          </p:cNvSpPr>
          <p:nvPr>
            <p:ph type="subTitle" idx="1"/>
          </p:nvPr>
        </p:nvSpPr>
        <p:spPr/>
        <p:txBody>
          <a:bodyPr/>
          <a:lstStyle/>
          <a:p>
            <a:r>
              <a:t>生物技术与医药创新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医药创新的重要性与挑战。</a:t>
            </a:r>
          </a:p>
        </p:txBody>
      </p:sp>
      <p:sp>
        <p:nvSpPr>
          <p:cNvPr id="3" name="Text Placeholder 2"/>
          <p:cNvSpPr>
            <a:spLocks noGrp="1"/>
          </p:cNvSpPr>
          <p:nvPr>
            <p:ph type="body" idx="1"/>
          </p:nvPr>
        </p:nvSpPr>
        <p:spPr/>
        <p:txBody>
          <a:bodyPr/>
          <a:lstStyle/>
          <a:p>
            <a:r>
              <a:t>医药创新的重要性</a:t>
            </a:r>
          </a:p>
        </p:txBody>
      </p:sp>
      <p:sp>
        <p:nvSpPr>
          <p:cNvPr id="4" name="Content Placeholder 3"/>
          <p:cNvSpPr>
            <a:spLocks noGrp="1"/>
          </p:cNvSpPr>
          <p:nvPr>
            <p:ph sz="half" idx="2"/>
          </p:nvPr>
        </p:nvSpPr>
        <p:spPr/>
        <p:txBody>
          <a:bodyPr/>
          <a:lstStyle/>
          <a:p>
            <a:r>
              <a:t>1.满足未解决的医疗需求：医药创新能够推动疾病的预防、诊断和治疗，满足患者未解决的医疗需求，提高生活质量和延长寿命。</a:t>
            </a:r>
          </a:p>
          <a:p>
            <a:r>
              <a:t>2.驱动产业升级：医药创新能够促进生物医药产业的发展，推动产业升级和转型，提高国家在全球医药领域的竞争力。</a:t>
            </a:r>
          </a:p>
          <a:p>
            <a:r>
              <a:t>3.促进经济发展：医药创新可以带动相关产业的发展，创造就业机会，促进经济发展和社会进步。</a:t>
            </a:r>
          </a:p>
          <a:p/>
        </p:txBody>
      </p:sp>
      <p:sp>
        <p:nvSpPr>
          <p:cNvPr id="5" name="Text Placeholder 4"/>
          <p:cNvSpPr>
            <a:spLocks noGrp="1"/>
          </p:cNvSpPr>
          <p:nvPr>
            <p:ph type="body" idx="3"/>
          </p:nvPr>
        </p:nvSpPr>
        <p:spPr/>
        <p:txBody>
          <a:bodyPr/>
          <a:lstStyle/>
          <a:p>
            <a:r>
              <a:t>医药创新的挑战</a:t>
            </a:r>
          </a:p>
        </p:txBody>
      </p:sp>
      <p:sp>
        <p:nvSpPr>
          <p:cNvPr id="6" name="Content Placeholder 5"/>
          <p:cNvSpPr>
            <a:spLocks noGrp="1"/>
          </p:cNvSpPr>
          <p:nvPr>
            <p:ph sz="half" idx="4"/>
          </p:nvPr>
        </p:nvSpPr>
        <p:spPr/>
        <p:txBody>
          <a:bodyPr/>
          <a:lstStyle/>
          <a:p>
            <a:r>
              <a:t>1.高投入与高风险：医药创新需要投入大量的人力、物力和财力，同时面临着研发失败、市场不确定等高风险。</a:t>
            </a:r>
          </a:p>
          <a:p>
            <a:r>
              <a:t>2.法规与合规要求：医药创新需要满足严格的法规和合规要求，包括临床试验、药品审批、生产质量等方面，增加了创新的难度和成本。</a:t>
            </a:r>
          </a:p>
          <a:p>
            <a:r>
              <a:t>3.竞争与知识产权保护：医药创新面临着激烈的竞争和知识产权保护的压力，需要平衡技术创新和市场竞争的关系。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基因编辑与细胞治疗的前沿技术。</a:t>
            </a:r>
          </a:p>
        </p:txBody>
      </p:sp>
      <p:sp>
        <p:nvSpPr>
          <p:cNvPr id="3" name="Subtitle 2"/>
          <p:cNvSpPr>
            <a:spLocks noGrp="1"/>
          </p:cNvSpPr>
          <p:nvPr>
            <p:ph type="subTitle" idx="1"/>
          </p:nvPr>
        </p:nvSpPr>
        <p:spPr/>
        <p:txBody>
          <a:bodyPr/>
          <a:lstStyle/>
          <a:p>
            <a:r>
              <a:t>生物技术与医药创新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基因编辑与细胞治疗的前沿技术。</a:t>
            </a:r>
          </a:p>
        </p:txBody>
      </p:sp>
      <p:sp>
        <p:nvSpPr>
          <p:cNvPr id="3" name="Content Placeholder 2"/>
          <p:cNvSpPr>
            <a:spLocks noGrp="1"/>
          </p:cNvSpPr>
          <p:nvPr>
            <p:ph sz="half" idx="2"/>
          </p:nvPr>
        </p:nvSpPr>
        <p:spPr/>
        <p:txBody>
          <a:bodyPr/>
          <a:lstStyle/>
          <a:p>
            <a:r>
              <a:t>1.CRISPR-Cas9系统可以精确地进行基因敲除、插入和编辑，为疾病治疗提供了全新的工具。</a:t>
            </a:r>
          </a:p>
          <a:p>
            <a:r>
              <a:t>2.该技术已被广泛应用于各种细胞类型，包括干细胞和免疫细胞，展示了广阔的治疗前景。</a:t>
            </a:r>
          </a:p>
          <a:p>
            <a:r>
              <a:t>3.虽然仍存在一些安全性和效率问题，但持续的技术改进和创新正在逐步解决这些问题。</a:t>
            </a:r>
          </a:p>
          <a:p/>
        </p:txBody>
      </p:sp>
      <p:sp>
        <p:nvSpPr>
          <p:cNvPr id="4" name="Text Placeholder 3"/>
          <p:cNvSpPr>
            <a:spLocks noGrp="1"/>
          </p:cNvSpPr>
          <p:nvPr>
            <p:ph type="body" idx="3"/>
          </p:nvPr>
        </p:nvSpPr>
        <p:spPr/>
        <p:txBody>
          <a:bodyPr/>
          <a:lstStyle/>
          <a:p>
            <a:r>
              <a:t>基因编辑与细胞治疗结合</a:t>
            </a:r>
          </a:p>
        </p:txBody>
      </p:sp>
      <p:sp>
        <p:nvSpPr>
          <p:cNvPr id="5" name="Content Placeholder 4"/>
          <p:cNvSpPr>
            <a:spLocks noGrp="1"/>
          </p:cNvSpPr>
          <p:nvPr>
            <p:ph sz="half" idx="4"/>
          </p:nvPr>
        </p:nvSpPr>
        <p:spPr/>
        <p:txBody>
          <a:bodyPr/>
          <a:lstStyle/>
          <a:p>
            <a:r>
              <a:t>1.基因编辑技术可以优化细胞治疗的效果，通过修改细胞基因来增强其功能或避免不良反应。</a:t>
            </a:r>
          </a:p>
          <a:p>
            <a:r>
              <a:t>2.目前，CAR-T细胞疗法结合CRISPR-Cas9基因编辑技术已经在某些类型的白血病治疗中取得了显著成果。</a:t>
            </a:r>
          </a:p>
          <a:p>
            <a:r>
              <a:t>3.随着更多疾病相关基因的发现和技术的不断进步，基因编辑与细胞治疗的结合将会拓展到更多领域。</a:t>
            </a:r>
          </a:p>
          <a:p/>
        </p:txBody>
      </p:sp>
      <p:sp>
        <p:nvSpPr>
          <p:cNvPr id="6" name="Text Placeholder 5"/>
          <p:cNvSpPr>
            <a:spLocks noGrp="1"/>
          </p:cNvSpPr>
          <p:nvPr>
            <p:ph type="body" idx="1"/>
          </p:nvPr>
        </p:nvSpPr>
        <p:spPr/>
        <p:txBody>
          <a:bodyPr/>
          <a:lstStyle/>
          <a:p>
            <a:r>
              <a:t>CRISPR-Cas9基因编辑技术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基因编辑与细胞治疗的前沿技术。</a:t>
            </a:r>
          </a:p>
        </p:txBody>
      </p:sp>
      <p:sp>
        <p:nvSpPr>
          <p:cNvPr id="3" name="Text Placeholder 2"/>
          <p:cNvSpPr>
            <a:spLocks noGrp="1"/>
          </p:cNvSpPr>
          <p:nvPr>
            <p:ph type="body" idx="1"/>
          </p:nvPr>
        </p:nvSpPr>
        <p:spPr/>
        <p:txBody>
          <a:bodyPr/>
          <a:lstStyle/>
          <a:p>
            <a:r>
              <a:t>细胞重编程技术</a:t>
            </a:r>
          </a:p>
        </p:txBody>
      </p:sp>
      <p:sp>
        <p:nvSpPr>
          <p:cNvPr id="4" name="Content Placeholder 3"/>
          <p:cNvSpPr>
            <a:spLocks noGrp="1"/>
          </p:cNvSpPr>
          <p:nvPr>
            <p:ph sz="half" idx="2"/>
          </p:nvPr>
        </p:nvSpPr>
        <p:spPr/>
        <p:txBody>
          <a:bodyPr/>
          <a:lstStyle/>
          <a:p>
            <a:r>
              <a:t>1.细胞重编程技术可以将一种类型的细胞转化为另一种类型，为疾病治疗和再生医学提供了新的可能。</a:t>
            </a:r>
          </a:p>
          <a:p>
            <a:r>
              <a:t>2.iPS细胞技术已经能够成功生成多种功能细胞，为疾病模型建立、药物筛选和细胞治疗提供了重要工具。</a:t>
            </a:r>
          </a:p>
          <a:p>
            <a:r>
              <a:t>3.虽然该技术仍有安全性和效率问题需要解决，但其巨大的潜力正在吸引越来越多的研究投入。</a:t>
            </a:r>
          </a:p>
          <a:p/>
        </p:txBody>
      </p:sp>
      <p:sp>
        <p:nvSpPr>
          <p:cNvPr id="5" name="Text Placeholder 4"/>
          <p:cNvSpPr>
            <a:spLocks noGrp="1"/>
          </p:cNvSpPr>
          <p:nvPr>
            <p:ph type="body" idx="3"/>
          </p:nvPr>
        </p:nvSpPr>
        <p:spPr/>
        <p:txBody>
          <a:bodyPr/>
          <a:lstStyle/>
          <a:p>
            <a:r>
              <a:t>细胞免疫疗法</a:t>
            </a:r>
          </a:p>
        </p:txBody>
      </p:sp>
      <p:sp>
        <p:nvSpPr>
          <p:cNvPr id="6" name="Content Placeholder 5"/>
          <p:cNvSpPr>
            <a:spLocks noGrp="1"/>
          </p:cNvSpPr>
          <p:nvPr>
            <p:ph sz="half" idx="4"/>
          </p:nvPr>
        </p:nvSpPr>
        <p:spPr/>
        <p:txBody>
          <a:bodyPr/>
          <a:lstStyle/>
          <a:p>
            <a:r>
              <a:t>1.细胞免疫疗法通过激活患者自身的免疫系统来攻击疾病，已成为癌症治疗的重要手段。</a:t>
            </a:r>
          </a:p>
          <a:p>
            <a:r>
              <a:t>2.CAR-T和TCR-T细胞疗法已经在某些类型的白血病治疗中取得了显著成果，其他细胞免疫疗法也在积极探索中。</a:t>
            </a:r>
          </a:p>
          <a:p>
            <a:r>
              <a:t>3.随着更多靶点和细胞类型的发现，细胞免疫疗法将会在更多癌症治疗中发挥作用。</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基因编辑与细胞治疗的前沿技术。</a:t>
            </a:r>
          </a:p>
        </p:txBody>
      </p:sp>
      <p:sp>
        <p:nvSpPr>
          <p:cNvPr id="3" name="Text Placeholder 2"/>
          <p:cNvSpPr>
            <a:spLocks noGrp="1"/>
          </p:cNvSpPr>
          <p:nvPr>
            <p:ph type="body" idx="1"/>
          </p:nvPr>
        </p:nvSpPr>
        <p:spPr/>
        <p:txBody>
          <a:bodyPr/>
          <a:lstStyle/>
          <a:p>
            <a:r>
              <a:t>3D生物打印技术</a:t>
            </a:r>
          </a:p>
        </p:txBody>
      </p:sp>
      <p:sp>
        <p:nvSpPr>
          <p:cNvPr id="4" name="Content Placeholder 3"/>
          <p:cNvSpPr>
            <a:spLocks noGrp="1"/>
          </p:cNvSpPr>
          <p:nvPr>
            <p:ph sz="half" idx="2"/>
          </p:nvPr>
        </p:nvSpPr>
        <p:spPr/>
        <p:txBody>
          <a:bodyPr/>
          <a:lstStyle/>
          <a:p>
            <a:r>
              <a:t>1.3D生物打印技术可以利用细胞和生物材料构建复杂的组织和器官结构，为再生医学提供了新的工具。</a:t>
            </a:r>
          </a:p>
          <a:p>
            <a:r>
              <a:t>2.该技术已经在皮肤、骨骼、心脏等多种组织工程中取得成功，展示了广阔的治疗前景。</a:t>
            </a:r>
          </a:p>
          <a:p>
            <a:r>
              <a:t>3.随着技术的不断进步和创新，3D生物打印将会成为未来再生医学领域的重要发展方向。</a:t>
            </a:r>
          </a:p>
          <a:p/>
        </p:txBody>
      </p:sp>
      <p:sp>
        <p:nvSpPr>
          <p:cNvPr id="5" name="Text Placeholder 4"/>
          <p:cNvSpPr>
            <a:spLocks noGrp="1"/>
          </p:cNvSpPr>
          <p:nvPr>
            <p:ph type="body" idx="3"/>
          </p:nvPr>
        </p:nvSpPr>
        <p:spPr/>
        <p:txBody>
          <a:bodyPr/>
          <a:lstStyle/>
          <a:p>
            <a:r>
              <a:t>伦理和监管问题</a:t>
            </a:r>
          </a:p>
        </p:txBody>
      </p:sp>
      <p:sp>
        <p:nvSpPr>
          <p:cNvPr id="6" name="Content Placeholder 5"/>
          <p:cNvSpPr>
            <a:spLocks noGrp="1"/>
          </p:cNvSpPr>
          <p:nvPr>
            <p:ph sz="half" idx="4"/>
          </p:nvPr>
        </p:nvSpPr>
        <p:spPr/>
        <p:txBody>
          <a:bodyPr/>
          <a:lstStyle/>
          <a:p>
            <a:r>
              <a:t>1.基因编辑和细胞治疗技术的发展需要平衡治疗潜力和伦理风险，确保技术的安全性和有效性。</a:t>
            </a:r>
          </a:p>
          <a:p>
            <a:r>
              <a:t>2.监管机构需要加强对技术的监管和评估，确保符合伦理标准和法律法规。</a:t>
            </a:r>
          </a:p>
          <a:p>
            <a:r>
              <a:t>3.同时，公众需要对这些技术有充分的了解和认识，以便能够做出明智的决策和参与监管过程。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生物药物研发与生产的过程优化。</a:t>
            </a:r>
          </a:p>
        </p:txBody>
      </p:sp>
      <p:sp>
        <p:nvSpPr>
          <p:cNvPr id="3" name="Subtitle 2"/>
          <p:cNvSpPr>
            <a:spLocks noGrp="1"/>
          </p:cNvSpPr>
          <p:nvPr>
            <p:ph type="subTitle" idx="1"/>
          </p:nvPr>
        </p:nvSpPr>
        <p:spPr/>
        <p:txBody>
          <a:bodyPr/>
          <a:lstStyle/>
          <a:p>
            <a:r>
              <a:t>生物技术与医药创新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生物药物研发与生产的过程优化。</a:t>
            </a:r>
          </a:p>
        </p:txBody>
      </p:sp>
      <p:sp>
        <p:nvSpPr>
          <p:cNvPr id="3" name="Text Placeholder 2"/>
          <p:cNvSpPr>
            <a:spLocks noGrp="1"/>
          </p:cNvSpPr>
          <p:nvPr>
            <p:ph type="body" idx="1"/>
          </p:nvPr>
        </p:nvSpPr>
        <p:spPr/>
        <p:txBody>
          <a:bodyPr/>
          <a:lstStyle/>
          <a:p>
            <a:r>
              <a:t>生物药物研发与生产的过程优化</a:t>
            </a:r>
          </a:p>
        </p:txBody>
      </p:sp>
      <p:sp>
        <p:nvSpPr>
          <p:cNvPr id="4" name="Content Placeholder 3"/>
          <p:cNvSpPr>
            <a:spLocks noGrp="1"/>
          </p:cNvSpPr>
          <p:nvPr>
            <p:ph sz="half" idx="2"/>
          </p:nvPr>
        </p:nvSpPr>
        <p:spPr/>
        <p:txBody>
          <a:bodyPr/>
          <a:lstStyle/>
          <a:p>
            <a:r>
              <a:t>1.利用生物信息学进行药物筛选和设计：通过生物信息学技术，可以预测和优化药物与靶标的相互作用，从而提高药物研发的成功率和效率。</a:t>
            </a:r>
          </a:p>
          <a:p>
            <a:r>
              <a:t>2.应用细胞培养和生物反应器技术：细胞培养和生物反应器技术的应用可以大幅度提高生物药物的产量和质量，降低成本，同时也为生产过程的自动化和智能化提供了可能。</a:t>
            </a:r>
          </a:p>
          <a:p>
            <a:r>
              <a:t>3.采用高通量筛选技术：高通量筛选技术可以快速、准确地筛选出具有活性的候选药物，加速药物研发的进程。</a:t>
            </a:r>
          </a:p>
          <a:p/>
        </p:txBody>
      </p:sp>
      <p:sp>
        <p:nvSpPr>
          <p:cNvPr id="5" name="Text Placeholder 4"/>
          <p:cNvSpPr>
            <a:spLocks noGrp="1"/>
          </p:cNvSpPr>
          <p:nvPr>
            <p:ph type="body" idx="3"/>
          </p:nvPr>
        </p:nvSpPr>
        <p:spPr/>
        <p:txBody>
          <a:bodyPr/>
          <a:lstStyle/>
          <a:p>
            <a:r>
              <a:t>生物药物的生产工艺优化</a:t>
            </a:r>
          </a:p>
        </p:txBody>
      </p:sp>
      <p:sp>
        <p:nvSpPr>
          <p:cNvPr id="6" name="Content Placeholder 5"/>
          <p:cNvSpPr>
            <a:spLocks noGrp="1"/>
          </p:cNvSpPr>
          <p:nvPr>
            <p:ph sz="half" idx="4"/>
          </p:nvPr>
        </p:nvSpPr>
        <p:spPr/>
        <p:txBody>
          <a:bodyPr/>
          <a:lstStyle/>
          <a:p>
            <a:r>
              <a:t>1.优化基因工程和蛋白质工程技术：通过基因工程和蛋白质工程技术，可以改善生物药物的生产性能，提高产量和纯度。</a:t>
            </a:r>
          </a:p>
          <a:p>
            <a:r>
              <a:t>2.应用先进的分离和纯化技术：采用先进的分离和纯化技术，可以有效地去除杂质，提高生物药物的纯度和稳定性。</a:t>
            </a:r>
          </a:p>
          <a:p>
            <a:r>
              <a:t>3.加强生产过程的监控和质量控制：通过对生产过程的严格监控和质量控制，确保生物药物的安全性和有效性。</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生物药物研发与生产的过程优化。</a:t>
            </a:r>
          </a:p>
        </p:txBody>
      </p:sp>
      <p:sp>
        <p:nvSpPr>
          <p:cNvPr id="3" name="Text Placeholder 2"/>
          <p:cNvSpPr>
            <a:spLocks noGrp="1"/>
          </p:cNvSpPr>
          <p:nvPr>
            <p:ph type="body" idx="1"/>
          </p:nvPr>
        </p:nvSpPr>
        <p:spPr/>
        <p:txBody>
          <a:bodyPr/>
          <a:lstStyle/>
          <a:p>
            <a:r>
              <a:t>生物药物研发的数字化转型</a:t>
            </a:r>
          </a:p>
        </p:txBody>
      </p:sp>
      <p:sp>
        <p:nvSpPr>
          <p:cNvPr id="4" name="Content Placeholder 3"/>
          <p:cNvSpPr>
            <a:spLocks noGrp="1"/>
          </p:cNvSpPr>
          <p:nvPr>
            <p:ph sz="half" idx="2"/>
          </p:nvPr>
        </p:nvSpPr>
        <p:spPr/>
        <p:txBody>
          <a:bodyPr/>
          <a:lstStyle/>
          <a:p>
            <a:r>
              <a:t>1.利用人工智能和机器学习技术进行数据分析和预测：人工智能和机器学习技术的应用可以帮助科研人员更好地理解和解析生物数据，提高药物研发的成功率。</a:t>
            </a:r>
          </a:p>
          <a:p>
            <a:r>
              <a:t>2.建立数字化研发平台：通过建立数字化研发平台，可以实现数据的实时共享和协作，提高药物研发的效率。</a:t>
            </a:r>
          </a:p>
          <a:p>
            <a:r>
              <a:t>3.应用3D打印技术：3D打印技术的应用可以为生物药物的研发和生产提供新的思路和方法，例如通过打印生物材料来构建复杂的药物传递系统。</a:t>
            </a:r>
          </a:p>
          <a:p/>
        </p:txBody>
      </p:sp>
      <p:sp>
        <p:nvSpPr>
          <p:cNvPr id="5" name="Text Placeholder 4"/>
          <p:cNvSpPr>
            <a:spLocks noGrp="1"/>
          </p:cNvSpPr>
          <p:nvPr>
            <p:ph type="body" idx="3"/>
          </p:nvPr>
        </p:nvSpPr>
        <p:spPr/>
        <p:txBody>
          <a:bodyPr/>
          <a:lstStyle/>
          <a:p>
            <a:r>
              <a:t>生物药物研发的免疫治疗创新</a:t>
            </a:r>
          </a:p>
        </p:txBody>
      </p:sp>
      <p:sp>
        <p:nvSpPr>
          <p:cNvPr id="6" name="Content Placeholder 5"/>
          <p:cNvSpPr>
            <a:spLocks noGrp="1"/>
          </p:cNvSpPr>
          <p:nvPr>
            <p:ph sz="half" idx="4"/>
          </p:nvPr>
        </p:nvSpPr>
        <p:spPr/>
        <p:txBody>
          <a:bodyPr/>
          <a:lstStyle/>
          <a:p>
            <a:r>
              <a:t>1.发展肿瘤免疫治疗：肿瘤免疫治疗是当前生物药物研发的热点领域，通过激活患者自身的免疫系统来攻击肿瘤细胞，具有广阔的应用前景。</a:t>
            </a:r>
          </a:p>
          <a:p>
            <a:r>
              <a:t>2.探索细胞疗法：细胞疗法是一种通过改造和培养细胞来治疗疾病的新方法，可以为许多难以治愈的疾病提供新的治疗途径。</a:t>
            </a:r>
          </a:p>
          <a:p>
            <a:r>
              <a:t>3.开发新型疫苗：随着病毒变异和传染病疫情的不断出现，开发新型、高效的疫苗是生物药物研发的重要方向之一。</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生物药物研发与生产的过程优化。</a:t>
            </a:r>
          </a:p>
        </p:txBody>
      </p:sp>
      <p:sp>
        <p:nvSpPr>
          <p:cNvPr id="3" name="Text Placeholder 2"/>
          <p:cNvSpPr>
            <a:spLocks noGrp="1"/>
          </p:cNvSpPr>
          <p:nvPr>
            <p:ph type="body" idx="1"/>
          </p:nvPr>
        </p:nvSpPr>
        <p:spPr/>
        <p:txBody>
          <a:bodyPr/>
          <a:lstStyle/>
          <a:p>
            <a:r>
              <a:t>生物药物生产的环境友好型技术</a:t>
            </a:r>
          </a:p>
        </p:txBody>
      </p:sp>
      <p:sp>
        <p:nvSpPr>
          <p:cNvPr id="4" name="Content Placeholder 3"/>
          <p:cNvSpPr>
            <a:spLocks noGrp="1"/>
          </p:cNvSpPr>
          <p:nvPr>
            <p:ph sz="half" idx="2"/>
          </p:nvPr>
        </p:nvSpPr>
        <p:spPr/>
        <p:txBody>
          <a:bodyPr/>
          <a:lstStyle/>
          <a:p>
            <a:r>
              <a:t>1.采用绿色生产工艺：通过采用环境友好型的生产工艺，可以减少生物药物生产对环境的影响。</a:t>
            </a:r>
          </a:p>
          <a:p>
            <a:r>
              <a:t>2.加强废弃物的处理和回收：对生产过程中产生的废弃物进行有效的处理和回收，可以避免对环境的污染。</a:t>
            </a:r>
          </a:p>
          <a:p>
            <a:r>
              <a:t>3.提高资源的利用效率：通过优化生产过程和提高资源的利用效率，可以减少对自然资源的依赖，降低生产成本。</a:t>
            </a:r>
          </a:p>
          <a:p/>
        </p:txBody>
      </p:sp>
      <p:sp>
        <p:nvSpPr>
          <p:cNvPr id="5" name="Text Placeholder 4"/>
          <p:cNvSpPr>
            <a:spLocks noGrp="1"/>
          </p:cNvSpPr>
          <p:nvPr>
            <p:ph type="body" idx="3"/>
          </p:nvPr>
        </p:nvSpPr>
        <p:spPr/>
        <p:txBody>
          <a:bodyPr/>
          <a:lstStyle/>
          <a:p>
            <a:r>
              <a:t>生物药物研发的国际合作与交流</a:t>
            </a:r>
          </a:p>
        </p:txBody>
      </p:sp>
      <p:sp>
        <p:nvSpPr>
          <p:cNvPr id="6" name="Content Placeholder 5"/>
          <p:cNvSpPr>
            <a:spLocks noGrp="1"/>
          </p:cNvSpPr>
          <p:nvPr>
            <p:ph sz="half" idx="4"/>
          </p:nvPr>
        </p:nvSpPr>
        <p:spPr/>
        <p:txBody>
          <a:bodyPr/>
          <a:lstStyle/>
          <a:p>
            <a:r>
              <a:t>1.加强国际科研合作：通过加强国际科研合作，可以共享资源、技术和经验，提高生物药物研发的水平和效率。</a:t>
            </a:r>
          </a:p>
          <a:p>
            <a:r>
              <a:t>2.促进技术交流和培训：通过技术交流和培训，可以提高科研人员的技能水平，推动生物药物研发的进步和发展。</a:t>
            </a:r>
          </a:p>
          <a:p>
            <a:r>
              <a:t>3.建立全球化的研发网络：通过建立全球化的研发网络，可以更好地应对全球性的健康挑战，推动生物药物研发的全球化发展。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https://d.book118.com/767124160065006030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生物技术概述与发展趋势。</vt:lpstr>
      <vt:lpstr> 生物技术概述与发展趋势。</vt:lpstr>
      <vt:lpstr> 医药创新的重要性与挑战。</vt:lpstr>
      <vt:lpstr> 医药创新的重要性与挑战。</vt:lpstr>
      <vt:lpstr> 基因编辑与细胞治疗的前沿技术。</vt:lpstr>
      <vt:lpstr> 基因编辑与细胞治疗的前沿技术。</vt:lpstr>
      <vt:lpstr> 基因编辑与细胞治疗的前沿技术。</vt:lpstr>
      <vt:lpstr> 基因编辑与细胞治疗的前沿技术。</vt:lpstr>
      <vt:lpstr> 生物药物研发与生产的过程优化。</vt:lpstr>
      <vt:lpstr> 生物药物研发与生产的过程优化。</vt:lpstr>
      <vt:lpstr> 生物药物研发与生产的过程优化。</vt:lpstr>
      <vt:lpstr> 生物药物研发与生产的过程优化。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2024-09-02T02:35:22.078</cp:lastPrinted>
  <dcterms:created xsi:type="dcterms:W3CDTF">2024-09-01T18:35:22Z</dcterms:created>
  <dcterms:modified xsi:type="dcterms:W3CDTF">2024-09-01T18:35:24Z</dcterms:modified>
</cp:coreProperties>
</file>