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FBABD-2D78-4B08-A9E0-D7A72B307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AD911-0AA8-4F04-8445-DA8735187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10B1D-88DE-49CA-BF1B-1E216B16F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E3D7D-5717-44FC-852B-5ABB5F64A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CA3E5D-C0E6-49B4-8323-D3813A23B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FDDF9E-BD69-4144-90F2-04A52AF52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3AB493-2B6F-4264-8D45-68D30394E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CF380-53FC-4645-A2B6-73748D64C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6034A-4AA7-40FC-ADC1-1836F3406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1AAA3-A696-4353-A1DF-ECDD2E942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8296E-1E08-4B21-B909-249EBDC20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30136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呼吸系统疾病的预防措施研究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呼吸系统疾病的危险因素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呼吸系统疾病的预防措施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不同人群呼吸系统疾病的预防措施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呼吸系统疾病的预防策略与实践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呼吸系统疾病的预防效果评估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研究呼吸系统疾病的预防措施，降低疾病发病率和死亡率，提高公众健康水平。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呼吸系统疾病是一类常见的、多发的疾病，对人类的健康造成了严重的威胁。随着环境污染的加剧和人口老龄化的趋势，呼吸系统疾病的发病率逐年上升，因此加强预防工作显得尤为重要。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4719" r="14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4707" b="4707"/>
          <a:stretch>
            <a:fillRect/>
          </a:stretch>
        </p:blipFill>
        <p:spPr>
          <a:xfrm>
            <a:off x="8437172" y="1327342"/>
            <a:ext cx="3341641" cy="4581960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呼吸系统疾病是指影响呼吸器官（如鼻腔、咽喉、气管、支气管、肺等）正常功能的一类疾病。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根据发病机制和临床表现，呼吸系统疾病可分为感染性疾病、阻塞性疾病、限制性疾病、肿瘤性疾病等。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常见的呼吸系统疾病症状包括咳嗽、咳痰、气喘、呼吸困难、胸痛等。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呼吸系统疾病不仅会影响患者的身体健康，还会对患者的心理、社会和经济方面造成不良影响。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呼吸系统疾病的危险因素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吸烟会导致呼吸道黏膜损伤、纤毛运动障碍、肺泡壁破坏等病理变化，从而增加感染的风险。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长期吸烟还会引起肺功能下降，表现为咳嗽、咳痰、喘息等症状，严重影响患者的生活质量。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482" r="548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095" r="1109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吸烟是呼吸系统疾病的主要危险因素之一，与慢性支气管炎、肺气肿、肺癌等疾病密切相关。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空气污染包括室外污染和室内污染，其中室外污染主要来源于工业废气、汽车尾气等，而室内污染则主要来源于装修材料、家具等释放的有害物质。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空气污染中的有害物质如颗粒物、二氧化硫、氮氧化物等会对呼吸系统造成损害，增加患呼吸系统疾病的风险。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长期暴露在空气污染环境中还会引起慢性呼吸道炎症、肺功能下降等问题。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17" r="15717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职业暴露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某些职业如矿工、纺织工人、化工工人等，由于长期接触粉尘、有害气体等有害物质，容易导致职业性呼吸系统疾病。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职业暴露引起的呼吸系统疾病包括尘肺、职业性哮喘、职业性肺癌等，这些疾病往往具有潜伏期长、症状严重等特点。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对于存在职业暴露风险的人群，应定期进行职业健康检查，及时发现并治疗相关疾病。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除了上述因素外，还有一些其他因素如遗传因素、年龄、性别等也会对呼吸系统疾病的发病产生影响。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例如，某些遗传性疾病如α1-抗胰蛋白酶缺乏症等会导致肺组织结构和功能异常，增加患呼吸系统疾病的风险。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此外，老年人和儿童由于免疫力相对较弱，也更容易感染呼吸系统疾病。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呼吸系统疾病的预防措施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吸烟是呼吸系统疾病的主要危险因素之一，戒烟可以有效降低患病风险。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92" r="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减少空气污染暴露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292" b="3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职业防护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968" b="1696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避免在空气污染严重的环境中长时间停留，减少吸入有害物质。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对于从事接触粉尘、有毒气体等职业的人群，应加强职业健康防护。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控制危险因素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接种流感疫苗可以有效预防季节性流感，降低并发症风险。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000" r="1100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接种肺炎疫苗可以预防多种肺炎链球菌引起的肺炎，降低死亡率。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肺炎疫苗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根据地区和人群特点，接种相应的疫苗，如麻疹、风疹、百日咳等疫苗。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其他疫苗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保持均衡的饮食，摄入足够的营养物质，增强身体免疫力。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适当的运动可以增强心肺功能，提高身体抵抗力。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保证充足的睡眠时间，有助于身体恢复和免疫力提升。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改善生活方式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在空气污染严重或呼吸道传染病高发季节，佩戴口罩可以有效减少吸入有害物质和病原体。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经常用肥皂和流动水洗手，避免接触传播病原体。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避免与患有呼吸道疾病的人密切接触，减少感染机会。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避免密切接触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加强个人防护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https://d.book118.com/767130136033006041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2024-09-13T22:03:57.635</cp:lastPrinted>
  <dcterms:created xsi:type="dcterms:W3CDTF">2024-09-13T14:03:57Z</dcterms:created>
  <dcterms:modified xsi:type="dcterms:W3CDTF">2024-09-13T14:03:59Z</dcterms:modified>
</cp:coreProperties>
</file>