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30FC0-0C73-4033-9486-F8993C35A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E2BE7-CF84-40F9-AA0B-BA506DBC7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0AFD5-A2DE-45DC-8DAC-AA4AA2F63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EEEE2-18E9-4058-981E-916FC9712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B7986B-89F2-48E0-A266-5FD3028FE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E4CE91-9FB8-4F4F-8A28-D8902469A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B5CF09-DADE-4DBE-9297-129EEA0F8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BCB4A-5E63-4646-A149-8C9A09077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62B0E-8821-4113-94E2-51B0E220E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1780A-7E59-4827-B326-5701D6F06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4D2C4-6BCC-4253-AEBB-5B8ABB78E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3101204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救治颈动脉弓状撕裂的全程急诊处理策略与病例分析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探讨颈动脉弓状撕裂的急诊处理策略，提高救治成功率。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分析颈动脉弓状撕裂的病例特点，为临床诊断和治疗提供参考。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190" r="361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颈动脉弓状撕裂是指颈动脉血管壁在血流冲击下发生的撕裂，多位于颈动脉分叉处。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颈动脉弓状撕裂可导致大量出血、血栓形成、脑梗塞等严重后果，甚至危及生命。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颈动脉弓状撕裂的定义和危害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急诊处理策略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临床症状识别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包括突发剧烈头痛、颈部疼痛、恶心、呕吐、意识障碍等。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重点检查神经系统和颈部，观察是否有脑膜刺激征、颈部僵硬等。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首选CT血管造影（CTA）或磁共振血管造影（MRA），明确颈动脉弓状撕裂的位置和范围。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快速诊断和评估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保持呼吸道通畅，维持生命体征稳定，控制血压和心率。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16" r="1391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使用止血药、脱水剂、神经营养药等，减轻脑水肿和神经损伤。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对于有条件的医院，可紧急行血管内介入治疗，如颈动脉支架置入术等。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紧急治疗措施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转诊机制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对于基层医院无法处理的病例，应及时转诊至有救治经验的上级医院，确保患者得到及时有效的治疗。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后续治疗和康复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患者病情稳定后，需进行后续治疗和康复训练，促进神经功能恢复。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建立多学科协作团队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包括急诊科、神经科、影像科、介入科等相关专业医生，共同制定治疗方案。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多学科协作和转诊机制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https://d.book118.com/767131012041006051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2024-09-24T05:41:45.657</cp:lastPrinted>
  <dcterms:created xsi:type="dcterms:W3CDTF">2024-09-23T21:41:45Z</dcterms:created>
  <dcterms:modified xsi:type="dcterms:W3CDTF">2024-09-23T21:41:47Z</dcterms:modified>
</cp:coreProperties>
</file>