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A0B5A-85DB-47E9-B94D-D65AF4ED5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2080B-4AFB-4495-BC6F-7ACFF0C70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8A8B5-511A-4E9A-91E3-041269529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7B5DFC-F9DB-4924-B74C-3463ADD10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7C1D34-2E92-465E-B71A-B76AAEBA3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B9400A-2CF2-400F-B572-9C400A94B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C059E8-592F-4878-8F23-609122B44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F0F1D-C9E5-4844-B36D-B895A3D78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4BAFB-E7DC-456C-BD06-B022B884C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0B807-D8AA-400E-A39A-74904942E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09690-0E15-4000-97DF-E054CADF1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310550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宝宝自我防范意识，让他们远离陌生人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宝宝自我防范意识培养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远离陌生人的重要性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如何教育宝宝远离陌生人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家长和监护人的责任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806" b="148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通过教育和引导，帮助宝宝建立对陌生人的警惕性和自我防范意识。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针对社会上存在的安全隐患和陌生人可能带来的危险，提前给宝宝做好防范教育。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应对社会安全问题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提高宝宝的安全意识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为宝宝的未来成长奠定基础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建立良好的自我防范意识，有助于宝宝在成长过程中更好地应对各种挑战和困难。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保障宝宝的人身安全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增强宝宝的自我防范意识，降低被陌生人伤害的风险。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培养宝宝的独立思考能力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通过教育宝宝如何辨别和应对陌生人，培养他们的独立思考和解决问题的能力。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宝宝自我防范意识培养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告知宝宝家庭地址和父母联系方式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在宝宝能够理解和记忆的时候，告知他们家庭地址和父母的联系方式，以便在紧急情况下能够联系到家人。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教授宝宝如何拒绝陌生人的礼物和邀请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告诉宝宝不要接受陌生人的礼物或邀请，让他们知道这是不安全的行为。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角色扮演游戏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通过角色扮演游戏，模拟遇到陌生人的情况，教宝宝如何应对和处理。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家庭环境中的培养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幼儿园和学校应该开设安全教育课程，教授宝宝如何防范陌生人，提高他们的安全意识。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安全教育课程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老师引导和监督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833" r="10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000" r="8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老师应该时刻引导和监督宝宝，确保他们不与陌生人独自离开学校或幼儿园。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老师应该与宝宝建立信任关系，让他们知道在遇到问题时可以向老师寻求帮助。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幼儿园和学校中的培养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在参加社会活动前，告知宝宝活动的注意事项和安全规则，让他们知道如何保护自己。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告知宝宝参加活动的注意事项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告诉宝宝在遇到危险或紧急情况时，应该向警察、工作人员等可信赖的人寻求帮助。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教授宝宝如何寻求帮助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鼓励宝宝参加团队活动，培养他们的团队精神和集体意识，减少单独行动的机会，降低遇到陌生人的风险。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鼓励宝宝参加团队活动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社会活动中的培养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远离陌生人的重要性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571" b="75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175" b="1517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防止被诱拐和绑架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避免与陌生人独自离开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教育宝宝在任何情况下都不要跟随陌生人离开公共场所，即使对方声称认识自己的父母或提出诱人的条件。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不接受陌生人的礼物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告诫宝宝不要接受陌生人的食物、玩具或其他物品，以防其中藏有危险物品或迷药。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警惕陌生车辆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教育宝宝在玩耍时远离停放的陌生车辆，避免被不法分子趁机诱拐。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学会拒绝不适当的行为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教育宝宝在遇到不适当的行为时，如被陌生人触摸敏感部位或受到言语威胁时，要勇敢地说“不”并寻求帮助。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保持安全距离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提醒宝宝在与陌生人交谈时保持一定的距离，不要让对方过于接近自己，以确保自身安全。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不与陌生人亲密接触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告诉宝宝不要与陌生人拥抱、亲吻或进行其他身体接触，以免受到不必要的身体伤害。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9577" r="1957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避免受到身体伤害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https://d.book118.com/767131055041006040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2024-09-12T13:57:24.585</cp:lastPrinted>
  <dcterms:created xsi:type="dcterms:W3CDTF">2024-09-12T05:57:24Z</dcterms:created>
  <dcterms:modified xsi:type="dcterms:W3CDTF">2024-09-12T05:57:26Z</dcterms:modified>
</cp:coreProperties>
</file>