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1C01E-D462-4E8F-9CBC-B40A7583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C843F-08B0-4508-B726-E02E537D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C8732-ECED-42A1-A61B-15E97E63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97ED0-375A-425A-AE1D-B682821F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F1A02-69BB-40F3-9105-A74A91C2B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9897F9-A536-4611-B833-E4DB6187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81C2E-F6BC-4298-8C85-AA169C23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060B5-CB80-4F46-8CE8-73D680E9B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F6317-767C-4E46-A960-9465C708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1966-5059-4517-A400-5B6F61A1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0C001-6240-472F-86D0-94323ECA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315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穿孔修复术后护理\n## 1.胃穿孔修复术概述及术后护理的重要性\n### 1.1胃穿孔修复术的定义与原因\n### 1.2胃穿孔修复术的手术过程\n### 1.3术后护理对患者康复的重要性\n## 2.术后护理的基本方法与注意事项\n### 2.1术后卧位与休息的指导\n### 2.2术后饮食调整与营养补充\n### 2.3术后疼痛管理与药物使用\n## 3.术后并发症的预防与观察\n### 3.1术后出血的预防与观察\n### 3.2术后感染的预防与观察\n### 3.3术后胃排空障碍的预防与观察\n## 4.术后康复锻炼与心理护理\n### 4.1术后康复锻炼的方法与意义\n### 4.2术后心理护理的重要性\n### 4.3患者家属的心理疏导与支持\n## 5.术后随访与健康管理\n### 5.1术后随访的时间与内容\n### 5.2术后患者的健康管理与生活指导\n### 5.3预防胃穿孔复发的措施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胃穿孔修复术后护理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胃穿孔修复术概述及术后护理的重要性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胃穿孔修复术是一种紧急手术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用于治疗胃穿孔病症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修复穿孔的胃壁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减少腹腔感染和并发症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胃穿孔的原因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胃溃疡侵蚀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胃穿孔修复术的定义与原因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输液输血</a:t>
                </a:r>
                <a:endParaRPr/>
              </a:p>
            </p:txBody>
          </p:sp>
          <p:sp>
            <p:nvSpPr>
              <p:cNvPr id="1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手术步骤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开腹探查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修复穿孔部位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清除腹腔污染物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放置引流管</a:t>
                </a:r>
                <a:endParaRPr/>
              </a:p>
            </p:txBody>
          </p:sp>
          <p:sp>
            <p:nvSpPr>
              <p:cNvPr id="2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观察切口愈合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定期检查引流物</a:t>
                </a:r>
                <a:endParaRPr/>
              </a:p>
            </p:txBody>
          </p:sp>
          <p:sp>
            <p:nvSpPr>
              <p:cNvPr id="2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胃穿孔修复术的手术过程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恢复胃肠道功能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术后护理的基本方法与注意事项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术后卧位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侧卧位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术后48小时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防止伤口裂开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减轻腹部压力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术后卧位与休息的指导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半流质饮食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软食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易消化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控制饮食速度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少量多餐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术后饮食调整与营养补充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非药物止痛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疼痛评分</a:t>
                </a:r>
                <a:endParaRPr/>
              </a:p>
            </p:txBody>
          </p:sp>
        </p:grpSp>
        <p:grpSp>
          <p:nvGrpSpPr>
            <p:cNvPr id="2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胃肠道药物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按医嘱用药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防止药物过敏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观察药物副作用</a:t>
                </a:r>
                <a:endParaRPr/>
              </a:p>
            </p:txBody>
          </p:sp>
        </p:grpSp>
      </p:grpSp>
      <p:pic>
        <p:nvPicPr>
          <p:cNvPr id="2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术后并发症的预防与观察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术中彻底止血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术后观察引流物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引流物颜色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引流物量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观察方法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重新手术止血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紧急处理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术后出血的预防与观察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https://d.book118.com/767133154046006043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胃穿孔修复术后护理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2024-09-17T01:07:08.209</cp:lastPrinted>
  <dcterms:created xsi:type="dcterms:W3CDTF">2024-09-16T17:07:08Z</dcterms:created>
  <dcterms:modified xsi:type="dcterms:W3CDTF">2024-09-16T17:07:10Z</dcterms:modified>
</cp:coreProperties>
</file>