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E4C8E-BEDF-4A30-9734-F06DF9A6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4B00-81BB-4EFC-8279-78DE8FCF8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183B5-8DD4-4581-9C11-492B32A51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E6D7E-44A0-41E1-B381-041698C3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8B810-2E5F-4560-BCB1-C6BBAAE4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0D635-A605-4081-BB48-5882BB62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C7F84-A179-4BD4-B27C-940E85F0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5E104-4DC9-4B75-BD57-A3C9A429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F52E5-65F9-42B5-92EC-122531028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05273-4D52-4CDB-AC73-7DD11A17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1B738-0115-430E-A646-68DE9699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350011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运动技能的学习过程与分类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运动技能的学习过程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运动技能的分类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运动技能学习的影响因素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运动技能学习的评价方法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运动技能学习的应用与展望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808" r="38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846" r="228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探讨运动技能的学习过程、分类及其在运动实践中的应用。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随着体育科学的不断发展，运动技能的研究逐渐成为热点，对于提高运动员的竞技水平和普通人的身体素质具有重要意义。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掌握正确的运动技能可以有效提高运动表现，使运动员在比赛中获得更好的成绩。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预防运动损伤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增强身体素质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正确的运动技能可以降低运动损伤的风险，保护运动员的身体健康。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学习和掌握多种运动技能可以增强身体素质，提高身体的适应能力和抵抗力。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运动技能的学习过程本身也是一种身心锻炼，有助于缓解压力、增强自信心和培养良好的锻炼习惯。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运动技能的重要性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运动技能的学习过程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了解技能特点和要求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学习者首先需要了解所要学习的运动技能的特点、目的和基本要求。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观察与模仿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通过观察他人的示范动作或视频教程等，学习者形成对技能的初步印象，并尝试模仿。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将复杂的技能分解为若干个简单的部分，逐一学习后再进行整合。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认知阶段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在多次练习过程中，学习者逐渐建立起各个动作之间的内在联系。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建立动作联系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42" b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学习者需要协调身体各部分肌肉的运动，使动作更加流畅、自然。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根据练习过程中的反馈信息，学习者不断调整自己的动作，逐步接近标准动作。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联结阶段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动作自动化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经过反复练习，学习者的动作逐渐达到自动化程度，无需过多思考即可完成。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灵活运用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学习者能够根据比赛或练习的需要，灵活运用所学技能。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在熟练掌握技能的基础上，学习者可以尝试创新，发展出更加适合自己的技术风格。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运动技能的分类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开放性技能需要根据外部环境的变化来不断调整动作，如球类运动中的接球、击球等。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由于外部环境的不确定性，开放性技能要求运动者具备高度的灵活性和适应性，以便快速做出反应。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需要高度灵活性和适应性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开放性技能在篮球、足球、网球等对抗性运动中较为常见。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常见于对抗性运动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封闭性技能主要依赖于运动者自身的技术和动作，与外部环境的变化关系不大，如体操、跳水等。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不依赖于环境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由于封闭性技能的动作较为固定，因此可重复性较强，运动者可以通过反复练习来提高技能水平。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可重复性强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封闭性技能在体操、武术、舞蹈等表现性运动中较为常见。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常见于表现性运动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封闭性技能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https://d.book118.com/767135001163006046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2024-09-22T06:38:18.150</cp:lastPrinted>
  <dcterms:created xsi:type="dcterms:W3CDTF">2024-09-21T22:38:18Z</dcterms:created>
  <dcterms:modified xsi:type="dcterms:W3CDTF">2024-09-21T22:38:20Z</dcterms:modified>
</cp:coreProperties>
</file>