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015FA-6924-490B-873D-0717A3B5F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65358-4DF0-4AF2-869B-F6A1F0E5A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154DE-0653-46D9-9046-AABF49666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E24EE-FE4B-47A9-93A9-E580C6855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D92C3F-9ACA-4BB1-BCC3-9B01E4CA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C7F12B-F07E-4DB1-8816-A95C22D50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0C5EE0-12C7-4627-94F8-F2F151E37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04657-92EC-498E-A64E-1DB509CA8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AE94D-CFE4-43DD-9E45-EC864C0E0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B74D8-1A46-4210-AB19-D31437319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8182B-EC88-4D67-AAB1-E0A1DA2D4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410341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计算机读书报告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计算机书籍概述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计算机网络与通信技术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数据库与大数据处理技术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计算机图形学与虚拟现实技术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本报告旨在分享对计算机领域经典书籍的理解和感悟，帮助读者更好地了解计算机科学的发展历程、现状和未来趋势。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随着计算机技术的飞速发展，计算机领域的知识和技能对于现代社会具有重要意义。通过阅读经典书籍，可以深入了解计算机科学的精髓，为个人和职业发展提供有力支持。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计算机技术是现代经济发展的重要驱动力，广泛应用于各行各业，提高了生产效率、促进了创新。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计算机技术深刻地改变了人们的生活方式，从社交娱乐、购物消费到工作学习，都离不开计算机的支持。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改变生活方式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149" b="314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随着互联网的普及，信息安全问题日益突出，计算机领域的技术和知识对于保障个人和组织的信息安全至关重要。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保障信息安全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计算机书籍概述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编程语言类书籍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这类书籍主要介绍各种编程语言（如Python、Java、C等）的语法、数据结构、算法和最佳实践。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计算机科学基础类书籍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这类书籍涵盖了计算机科学的基本原理，如算法、数据结构、操作系统、数据库系统等。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人工智能与机器学习类书籍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这类书籍主要介绍人工智能和机器学习的基本概念、算法和应用，以及深度学习的最新进展。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网络安全类书籍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这类书籍主要介绍网络安全的基本原理、攻击和防御技术，以及如何保障网络安全的方法。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软件开发类书籍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这类书籍涵盖了软件开发的各个方面，如软件工程、敏捷开发、DevOps等。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书籍的选择和分类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《算法导论》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这本书是计算机科学中的经典教材，全面介绍了算法和数据结构的基本概念和原理。它不仅涵盖了常见的算法和数据结构，还深入探讨了一些高级主题，如动态规划和图着色等。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《机器学习实战》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这本书是一本实践性很强的机器学习教材，通过具体的案例和实践项目，介绍了如何使用Python进行机器学习。它涵盖了各种机器学习算法和应用场景，包括分类、聚类、回归和降维等。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各类书籍的简要介绍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络安全：从入门到实践》：这本书是网络安全领域的入门教材，详细介绍了网络安全的基本原理和防御技术。它涵盖了密码学、网络协议分析、Web安全等方面，并通过实践项目帮助读者加深对网络安全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软件开发的本质》：这本书从软件开发的基本概念出发，深入探讨了软件开发的原理和方法论。它不仅介绍了传统的软件开发方法，还介绍了敏捷开发、DevOps等现代软件开发理念，帮助读者更好地理解软件开发的本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各类书籍的简要介绍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理解计算机的基本构成和工作原理是学习计算机科学的基础。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计算机由硬件和软件组成，硬件包括中央处理器、内存、存储设备等，软件包括操作系统、应用程序等。计算机的工作原理基于二进制数制，通过指令和数据在硬件上的操作实现各种功能。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计算机的组成和原理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操作系统是计算机的软件基础，编程语言则是实现软件开发的工具。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管理计算机硬件和软件资源的软件，提供了用户界面、任务调度、设备管理等功能。常见的操作系统有Windows、Linux和macOS。编程语言则是用于编写软件程序的工具，根据语法规则和语义规则编写代码，常见的编程语言有Java、Python、C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操作系统和编程语言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数据结构是存储和管理数据的方式，算法则是解决问题的计算方法。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是组织、存储和管理数据的方式，常见的数据结构有数组、链表、栈、队列、树等。算法则是解决问题的计算方法，包括排序算法、搜索算法、图算法等。数据结构和算法是计算机科学中的重要概念，对于提高程序性能和解决复杂问题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数据结构和算法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计算机网络与通信技术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82" r="7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75" b="141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计算机网络定义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计算机网络是互联的自主计算机系统的集合，通过数据通信系统实现资源共享和信息交换。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网络拓扑结构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计算机网络拓扑结构是指网络中各个节点相互连接的方式，包括星型、总线型、环型和网状等拓扑结构。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网络硬件设备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计算机网络硬件设备包括路由器、交换机、网关、中继器等，用于实现数据的传输和交换。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TCP/IP协议族是互联网的核心协议，包括传输控制协议（TCP）和网际协议（IP），用于实现互联网通信。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网络安全是指保护网络系统免受未经授权的访问、破坏、泄露等威胁，采取的措施包括加密、防火墙、入侵检测等。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网络安全威胁是指通过网络或其他途径对网络系统进行攻击、破坏、窃取等行为，包括病毒、木马、黑客攻击等。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网络安全威胁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互联网协议和网络安全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https://d.book118.com/767141034163006041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2024-09-14T22:31:07.357</cp:lastPrinted>
  <dcterms:created xsi:type="dcterms:W3CDTF">2024-09-14T14:31:07Z</dcterms:created>
  <dcterms:modified xsi:type="dcterms:W3CDTF">2024-09-14T14:31:09Z</dcterms:modified>
</cp:coreProperties>
</file>