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78D23A-D677-4CCC-BEB4-3957FCD17F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2A14D2-DC10-4148-918D-E93F7C5C67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CB0A9A-4BC1-49EC-8772-2CFF575A2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25C96B-CC2C-425C-B9B2-8D80D2BE32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CD5E31-242C-4D93-B2F2-942E8D64F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2CD216-5839-4AB8-AB38-EDA3E6BC3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A601BF-5008-48ED-8D35-849714913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E58EFD-6CD5-42DA-9DE0-10A4BD9872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E46CFC-BADB-40FE-A400-1BAA25A5E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FEA6D5-728B-4D35-BF57-B066A6E610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720FD2-A447-4582-BEAE-457F4E71A5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714203504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腰腿痛和颈肩痛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腰腿痛和颈肩痛概述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腰腿痛和颈肩痛的治疗方法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腰腿痛和颈肩痛的康复与护理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腰腿痛和颈肩痛的营养与健康饮食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腰腿痛和颈肩痛的案例研究与经验分享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腰腿痛和颈肩痛概述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腰腿痛和颈肩痛是常见的肌肉骨骼疼痛，通常由肌肉、韧带、椎间盘等组织损伤引起。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腰腿痛主要表现为腰部或腿部疼痛、酸胀、麻木等，颈肩痛则表现为颈部或肩部疼痛、僵硬、活动受限等。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腰腿痛和颈肩痛的常见病因包括长期姿势不良、过度劳累、外伤、炎症等。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腰腿痛和颈肩痛的病理过程涉及炎症反应、组织损伤和修复等，也可能导致肌肉痉挛和神经受压。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流行病学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腰腿痛和颈肩痛在人群中的发病率较高，尤其在长期伏案工作、久坐少动等人群中更为常见。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预防腰腿痛和颈肩痛的关键在于保持正确的姿势，适当运动，减轻工作压力，避免长时间保持同一姿势等。同时，定期进行体检和筛查也是预防腰腿痛和颈肩痛的重要措施。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563" r="25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流行病学与预防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腰腿痛和颈肩痛的治疗方法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口服药物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非甾体消炎药、阿片类止痛药等，用于缓解疼痛和消炎。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外用药物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如膏药、药膏等，通过皮肤吸收达到治疗目的。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注射治疗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如局部封闭疗法，将药物直接注射到疼痛部位，快速缓解疼痛。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通过牵引力改善颈椎和腰椎的生理曲度，减轻压迫和疼痛。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牵引治疗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按摩推拿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针灸疗法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通过手法按摩缓解肌肉紧张和疼痛。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通过刺激穴位，调和气血，缓解疼痛。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物理疗法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46" r="1046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91" r="1891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01" r="1201"/>
          <a:stretch>
            <a:fillRect/>
          </a:stretch>
        </p:blipFill>
        <p:spPr>
          <a:xfrm>
            <a:off x="8842438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84" r="484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如椎间孔镜技术，通过微创方式解除压迫和疼痛。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对于严重的腰椎间盘突出、腰椎骨折等，需要开放手术治疗。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微创手术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开放手术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手术治疗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106" b="410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通过针对性的运动训练，增强肌肉力量，改善姿势，预防疼痛复发。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通过调整生活习惯和工作方式，减轻疼痛和焦虑。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其他疗法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认知行为疗法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运动康复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https://d.book118.com/767142035044006031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2024-09-03T09:27:26.639</cp:lastPrinted>
  <dcterms:created xsi:type="dcterms:W3CDTF">2024-09-03T01:27:26Z</dcterms:created>
  <dcterms:modified xsi:type="dcterms:W3CDTF">2024-09-03T01:27:28Z</dcterms:modified>
</cp:coreProperties>
</file>