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CEC39-E91C-484A-AA45-D3726C98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5A76A-136F-4B83-80FA-72DF3D08E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87F13-F25B-4AE0-8FF7-B5C5F81C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5A409-2EA2-4E95-AA81-6E8B9FAD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43406-85F4-4E29-BD2A-8D0BC5CA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F3274-35B6-4106-B305-044CC3F64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165C4-A727-4B78-998A-5625CC4D4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C3A75-3677-4C39-A73F-8F940285F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8C3DE-397D-4AB0-B08F-6BCB7A9E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B8DC0-3C6D-4D8E-944D-AC5E5093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29D6D-88FA-4476-91A9-0EF26765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42052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CMMI量管理体系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CMMI量管理体系框架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CMMI实施方法与步骤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CMMI在软件开发中的应用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CMMI在硬件开发中的应用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CMMI在服务业中的应用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CMMI旨在帮助组织提升软件开发、维护和服务的过程能力，通过标准化和规范化管理，提高软件产品质量和效率。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提升软件过程能力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随着软件市场的快速发展和竞争加剧，客户对软件产品质量和交付速度的要求越来越高，CMMI可以帮助组织更好地满足市场需求。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CMMI鼓励组织采用持续改进的方法，不断优化软件过程，提高组织整体绩效和市场竞争力。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推动组织持续改进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CMMI的起源和发展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CMMI起源于美国卡内基梅隆大学软件工程研究所（SEI）的能力成熟度模型（CMM），经过不断发展和完善，已成为国际通用的软件过程改进标准。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CMMI的等级划分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CMMI分为五个等级，从初始级到优化级，每个等级代表不同的过程成熟度和能力水平。组织可以根据自身情况选择合适的等级进行评估和改进。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CMMI的应用范围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CMMI不仅适用于软件开发组织，还可应用于硬件、系统集成、IT服务等领域。同时，CMMI也可与其他标准和框架（如ISO 9001、敏捷开发等）结合使用，形成更完善的组织管理体系。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CMMI的核心思想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CMMI的核心思想是过程改进，通过定义、评估、控制和改进软件过程，提高组织的软件过程能力和产品质量。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CMMI概述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CMMI量管理体系框架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成熟度等级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CMMI模型包含多个成熟度等级，每个等级代表组织在过程改进方面的不同阶段，从初始级到优化级，逐步提高组织的绩效和竞争力。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CMMI模型划分为多个过程域，每个过程域关注特定的过程方面，如项目管理、工程过程、支持过程等，确保组织在各个关键领域都能实现改进。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CMMI模型提供了一套实践和标准，指导组织如何实施过程改进，包括过程定义、执行、监控和改进等方面的实践。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CMMI模型结构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CMMI模型中的过程域分为核心过程域和特定过程域，核心过程域是组织必须关注的基础领域，而特定过程域则根据组织的业务需求和目标进行选择性关注。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过程域分类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CMMI模型中的每个过程域都定义了相应的过程能力等级，从0级到5级，代表组织在该过程域的能力水平。通过评估组织的实践和标准符合程度，确定组织在各个过程域的能力等级。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过程能力等级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过程域与过程能力等级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9" r="181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组织通过自我评估或外部评估，识别当前过程中的问题和不足，以及与目标之间的差距。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基于评估结果，组织制定改进计划并采取相应的行动，包括改进过程、引入新的工具和方法等。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计划与行动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在实施改进计划的过程中，组织需要持续监控计划的执行情况和效果，并根据实际情况进行调整和优化。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通过不断循环上述步骤，组织可以逐步实现过程的持续改进和优化，提高组织的绩效和竞争力。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持续改进循环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CMMI实施方法与步骤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通过调查、访谈、文档审查等方式，全面了解组织当前的软件开发过程、项目管理、支持过程等现状。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根据组织战略和业务目标，设定CMMI实施的目标，如提高过程成熟度、提升产品质量、缩短开发周期等。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评估现状与目标设定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制定实施路线图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根据现状评估结果和目标设定，制定CMMI实施的路线图，明确实施的阶段、关键任务、资源需求等。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针对每个实施阶段，制定详细的实施计划，包括任务清单、时间表、责任人等。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为相关人员提供CMMI知识、方法和工具的培训，确保他们具备实施CMMI所需的知识和技能。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通过会议、讲座、宣传资料等方式，向全体员工宣贯CMMI的理念、目标和实施计划，提高员工的认识和参与度。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培训与宣贯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过程改进与监控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根据CMMI的要求和组织实际情况，对软件开发过程、项目管理、支持过程等进行持续改进，提高过程效率和效果。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过程改进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建立监控机制，对CMMI实施过程进行定期评估和监督，确保实施计划的有效执行和目标的达成。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CMMI在软件开发中的应用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https://d.book118.com/767142052135006035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2024-09-10T09:04:41.292</cp:lastPrinted>
  <dcterms:created xsi:type="dcterms:W3CDTF">2024-09-10T01:04:41Z</dcterms:created>
  <dcterms:modified xsi:type="dcterms:W3CDTF">2024-09-10T01:04:43Z</dcterms:modified>
</cp:coreProperties>
</file>