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FA56823-4C97-4E2A-AEE5-919B0D8C13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A50D07-B7AA-4874-8C42-AFC8F0E974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D25D6BF-F4CD-40EF-AA1C-369C088255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CA24DBE-9B1B-43F3-BD93-FE690B238A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06169B5-171F-4B5C-AB94-DC70A62E4D3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68587AF-94B2-48A5-A182-235F60117AA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7FFEB0B-1A3C-4FC1-81CF-9E588811739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AC863C-7DC4-45CB-802D-1016691711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2882D96-C9DA-451F-9EB7-FDE07EC867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B35234-4BA0-4950-A82E-407E4BD85E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FC245E-8C7C-4CC0-A8DC-DE739D3C7C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7143024112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环境保护法规解读培训</a:t>
            </a:r>
          </a:p>
        </p:txBody>
      </p:sp>
      <p:sp>
        <p:nvSpPr>
          <p:cNvPr id="3" name="TextBox 3"/>
          <p:cNvSpPr txBox="1"/>
          <p:nvPr/>
        </p:nvSpPr>
        <p:spPr>
          <a:xfrm>
            <a:off x="9537462" y="5117274"/>
            <a:ext cx="1750777" cy="3120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汇报人：XX</a:t>
            </a:r>
          </a:p>
        </p:txBody>
      </p:sp>
      <p:sp>
        <p:nvSpPr>
          <p:cNvPr id="4" name="TextBox 4"/>
          <p:cNvSpPr txBox="1"/>
          <p:nvPr/>
        </p:nvSpPr>
        <p:spPr>
          <a:xfrm>
            <a:off x="9525270" y="5572213"/>
            <a:ext cx="2181295" cy="348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2024-01-14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环境保护法规概述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环境保护法规核心内容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企业环保合规管理策略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环境保护法规实施评价与案例分析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未来环境保护法规发展趋势预测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培训总结与互动环节</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环境保护法规概述</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6808" r="2680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8859" r="2885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包括宪法、法律、行政法规、地方性法规等多个层次，形成完整的环境保护法规网络。</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环境保护法规体系</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通过制定和实施环境保护法规，明确各方责任，促进环境保护事业的发展，维护生态平衡和可持续发展。</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法规作用</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法规体系及作用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06" r="270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注重政府主导，强调企业责任，加大处罚力度，推动绿色发展。</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学习国际先进经验，加强国际合作与交流，提升我国环保法规的国际化水平。</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国内外环保法规对比</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国外环保法规借鉴</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国内环保法规特点</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各级政府环保部门是环保法规的执行机构，负责监督、检查、评估等工作。</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法规执行机构</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3792" r="137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监管机构职责</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社会监督与参与</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制定监管政策和标准，开展环境监测和评估，实施行政处罚和强制措施等。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鼓励公众、媒体、社会组织等积极参与环保监管，形成政府、企业、社会共同治理的局面。</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法规实施与监管机构</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环境保护法规核心内容</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3638" b="13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6895" b="6895"/>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4241" b="2424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污染防治制度</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污染物排放总量控制制度</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通过制定污染物排放总量控制计划，将污染物排放总量控制在环境容量允许的范围内。</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排污许可制度</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对企业事业单位和其他生产经营者实行排污许可管理，要求其依法取得排污许可证，并按照排污许可证的要求排放污染物。</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环境污染责任制度</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明确环境污染责任主体，建立严格的责任追究制度，对造成环境污染和生态破坏的行为依法追究法律责任。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生态修复制度</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对受损生态系统进行修复，恢复其生态功能，提高生态系统质量和稳定性。</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生物多样性保护制度</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采取措施保护生物多样性，防止外来物种入侵，维护生态平衡。</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生态保护红线制度</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在重要生态功能区、生态环境敏感区和脆弱区等区域划定生态保护红线，实行严格保护。</a:t>
            </a:r>
          </a:p>
        </p:txBody>
      </p:sp>
      <p:pic>
        <p:nvPicPr>
          <p:cNvPr id="10" name="Picture 10"/>
          <p:cNvPicPr>
            <a:picLocks noChangeAspect="1"/>
          </p:cNvPicPr>
          <p:nvPr/>
        </p:nvPicPr>
        <p:blipFill>
          <a:blip r:embed="rId2"/>
          <a:srcRect l="12500" r="1250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生态保护与修复制度</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环境影响评价制度</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对规划和建设项目实施后可能造成的环境影响进行分析、预测和评估，提出预防或者减轻不良环境影响的对策和措施。</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建设项目环境影响评价分类管理名录制度</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根据建设项目对环境的影响程度，对其实行分类管理，分别编制环境影响报告书、环境影响报告表或者填报环境影响登记表。</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建设项目环境保护设施“三同时”制度</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建设项目中防治污染的设施，必须与主体工程同时设计、同时施工、同时投产使用。</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环境影响评价与许可制度</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对直接向环境排放应税污染物的企业事业单位和其他生产经营者征收环境保护税，以促进其减少污染物排放。</a:t>
            </a:r>
          </a:p>
        </p:txBody>
      </p:sp>
      <p:pic>
        <p:nvPicPr>
          <p:cNvPr id="6" name="Picture 6"/>
          <p:cNvPicPr>
            <a:picLocks noChangeAspect="1"/>
          </p:cNvPicPr>
          <p:nvPr/>
        </p:nvPicPr>
        <p:blipFill>
          <a:blip r:embed="rId2"/>
          <a:srcRect l="9333" r="9333"/>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环境保护税制度</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对在我国境内开采应税矿产品或者生产盐的单位和个人征收资源税，以调节资源级差收入并体现国有资源有偿使用。</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资源税制度</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250" r="1225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如城市维护建设税、教育费附加等，也与环境保护密切相关，通过税收手段促进环境保护事业的发展。</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其他相关税费制度</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环境税费制度</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企业环保合规管理策略</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环保设施运行失效风险</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定期维护和更新环保设施，确保其正常运行，降低环境污染风险。</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环保法规政策变化风险</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密切关注国家及地方环保法规政策动态，及时调整企业环保策略，避免违规风险。</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污染物排放超标风险</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建立严格的污染物排放监测制度，确保企业排污符合国家和地方标准。</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企业环保合规风险识别</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设立环保管理机构</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成立专门的环保管理部门或指定专人负责环保工作，确保各项环保措施得到有效执行。</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加强环保培训和教育</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定期开展环保法规、政策和技能培训，提高员工环保意识和操作技能。</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制定内部环保管理制度</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明确企业环保管理目标、原则、职责和流程，形成制度化、规范化的管理体系。</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t="694" b="694"/>
          <a:stretch>
            <a:fillRect/>
          </a:stretch>
        </p:blipFill>
        <p:spPr>
          <a:xfrm>
            <a:off x="641457" y="1883900"/>
            <a:ext cx="3722789" cy="3671085"/>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内部环保管理制度建设</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https://d.book118.com/767143024112006034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2024-09-08T12:37:32.492</cp:lastPrinted>
  <dcterms:created xsi:type="dcterms:W3CDTF">2024-09-08T04:37:32Z</dcterms:created>
  <dcterms:modified xsi:type="dcterms:W3CDTF">2024-09-08T04:37:34Z</dcterms:modified>
</cp:coreProperties>
</file>