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A955E2-B459-4FC3-A049-250F2369AB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9D6316-BAD3-493A-AF76-24A02CF109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234C62-0734-414E-B212-609D40FA0F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C2C549-585F-4D03-8D50-E40481AD8C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4EE2DD-1A6F-4B79-ADDC-CBEC0393CB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8E14CE-9F6F-419F-875A-5A71F6A23F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0262C8-FB0C-4F30-AC57-1D237BA73C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E4FDB9-BC69-4C6D-9ACB-14C71BDEDD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7B8710-73B9-4F39-9258-58F7C56049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9BBD19-8A9D-4B6D-961E-21A12781A6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6739C2-35AF-4071-A4BB-2A2CEB772C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14303014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煤矿领导带班下井及安全监督检查规定山西省主要负责人安全生产责任制规定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煤矿领导带班下井制度</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安全监督检查规定</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山西省主要负责人安全生产责任制规定</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煤矿安全管理与风险控制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安全生产培训与文化建设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167" r="151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确保煤矿领导切实履行安全生产责任，加强现场安全管理，及时发现和消除事故隐患，保障煤矿职工生命安全。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煤矿作为高危行业，安全生产责任重大。近年来，国家及地方政府对煤矿安全生产提出了更高要求，制定了一系列法规和标准。山西省作为煤炭大省，更是对煤矿安全生产工作给予了高度重视。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4" r="325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本规定适用于山西省内所有煤矿企业。</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适用范围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煤矿企业主要负责人，包括董事长、总经理、矿长等领导班子成员。</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对象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煤矿领导带班下井及安全监督检查是预防煤矿事故、保障安全生产的重要手段。通过领导带头深入现场，可以及时发现和解决问题，提高安全管理水平。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规定的实施有助于推动煤矿企业落实安全生产主体责任，强化现场安全管理，提升职工安全意识，促进煤矿安全生产形势持续稳定好转。同时，对于保障煤矿职工生命安全、维护社会稳定和经济发展也具有积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煤矿领导带班下井制度</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煤矿领导必须轮流带班下井，确保每班至少有一名领导在现场指挥。</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带班领导必须具备相关安全知识和应急处理能力，熟悉井下作业环境和安全规程。</a:t>
            </a:r>
          </a:p>
        </p:txBody>
      </p:sp>
      <p:pic>
        <p:nvPicPr>
          <p:cNvPr id="6" name="Picture 6"/>
          <p:cNvPicPr>
            <a:picLocks noChangeAspect="1"/>
          </p:cNvPicPr>
          <p:nvPr/>
        </p:nvPicPr>
        <p:blipFill>
          <a:blip r:embed="rId2"/>
          <a:srcRect t="11505" b="11505"/>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260" b="7260"/>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带班领导必须全程参与井下作业，与工人同下同上，及时掌握现场安全生产情况。</a:t>
            </a:r>
          </a:p>
        </p:txBody>
      </p:sp>
      <p:pic>
        <p:nvPicPr>
          <p:cNvPr id="10" name="Picture 10"/>
          <p:cNvPicPr>
            <a:picLocks noChangeAspect="1"/>
          </p:cNvPicPr>
          <p:nvPr/>
        </p:nvPicPr>
        <p:blipFill>
          <a:blip r:embed="rId4"/>
          <a:srcRect t="7742" b="77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带班下井的基本要求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带班领导负责当班的安全生产工作，对现场作业进行全面监督和指导。</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带班领导有权对违章作业行为进行制止和纠正，对重大安全隐患有权立即停止作业并撤出人员。</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带班领导负责组织当班的应急演练和事故处理工作，确保人员安全撤离和事故及时处理。</a:t>
              </a:r>
            </a:p>
          </p:txBody>
        </p:sp>
      </p:grpSp>
      <p:pic>
        <p:nvPicPr>
          <p:cNvPr id="14" name="Picture 14"/>
          <p:cNvPicPr>
            <a:picLocks noChangeAspect="1"/>
          </p:cNvPicPr>
          <p:nvPr/>
        </p:nvPicPr>
        <p:blipFill>
          <a:blip r:embed="rId2"/>
          <a:srcRect l="16750" r="16750"/>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7417" r="17417"/>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带班领导的职责和权利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煤矿安全监管部门应定期对带班下井制度执行情况进行检查，对未按规定执行的煤矿进行处罚。</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煤矿应制定带班下井计划，明确带班领导、班次、下井时间和任务等。</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煤矿应建立带班下井档案，记录带班领导的履职情况、发现的问题和处理结果等。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带班下井的实施与监督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对于未按规定执行带班下井制度的煤矿，应依法依规进行处罚，并追究相关责任人的责任。</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对于带班领导未认真履行职责、导致事故发生的，应依法追究其刑事责任。</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对于谎报、瞒报带班下井情况或伪造带班下井档案的，应给予严厉处罚，并公开曝光。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违规行为的处理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安全监督检查规定</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确保煤矿生产安全，防范和减少生产安全事故，保障员工人身安全和健康。</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坚持“安全第一、预防为主、综合治理”的方针，实行全面、系统、科学的安全监督检查。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安全监督检查的目的和原则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内容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包括对煤矿生产现场、设备设施、作业环境、员工操作行为等方面的监督检查。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方式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采取定期与不定期相结合、专项与综合相结合、明查与暗访相结合的方式进行检查。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安全监督检查的内容和方式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安全监督检查的程序和要求</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程序</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制定监督检查计划，明确检查对象、时间、内容和方式；实施监督检查，做好记录；对发现的问题提出整改要求并跟踪落实；形成监督检查报告并上报。</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要求</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检查人员要具备相关专业知识和实践经验；检查前要熟悉被检查单位的基本情况；检查时要认真细致，不放过任何安全隐患；检查后要及时反馈检查结果并提出整改建议。</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对发现的问题和隐患要分类处理，重大隐患要立即停产整改；对整改不力的单位要采取约谈、通报批评等措施；对存在严重违法违规行为的单位要依法依规进行处理。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处理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将监督检查结果作为煤矿安全生产的重要依据，纳入煤矿安全评价体系；将监督检查中发现的问题和隐患作为制定安全防范措施的重要依据；将监督检查结果作为煤矿领导带班下井制度执行情况的考核内容之一。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应用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监督检查结果的处理和应用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https://d.book118.com/767143030142006040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2024-09-13T07:14:49.991</cp:lastPrinted>
  <dcterms:created xsi:type="dcterms:W3CDTF">2024-09-12T23:14:50Z</dcterms:created>
  <dcterms:modified xsi:type="dcterms:W3CDTF">2024-09-12T23:14:52Z</dcterms:modified>
</cp:coreProperties>
</file>