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27E5C-9CA9-4211-95E0-AB3D0A412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62009-406C-4548-9992-36E70BB7A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70C4B-2B0C-41D9-A269-03F7DD1EB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09CE80-67A4-4743-B25E-68B9E9D2D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9167FA-368A-433D-9F7F-A1667CB76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245965-FC64-49DC-9D48-6ECA0DF4D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06458D-927A-4682-ADA2-8D5E0E939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47679-E1A7-4DF9-A9A1-763C2EC1C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3E90F-22DF-4512-B0E1-5B9BF5168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751A2-AA9A-4503-BC02-0123FD370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0EE1A-81E9-44D8-AA0F-2611E9CFE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43064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不确定环境下具有流动性的期权定价研究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不确定环境下期权定价模型构建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实证分析：以某股票期权为例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流动性风险度量与对冲策略设计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542" r="15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自然灾害与突发事件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地震、疫情等不可预测事件，对市场稳定和期权价格产生冲击。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金融市场波动性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包括股票价格、利率、汇率等金融变量的波动，增加市场不确定性。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经济政策变化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政府政策调整、监管环境变化等，对金融市场和期权定价产生重要影响。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不确定环境概述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Black-Scholes模型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基于无套利原理和随机微分方程，为期权定价提供理论基础。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二叉树模型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通过离散时间步长和两种可能的价格变动，模拟期权价格动态过程。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蒙特卡洛模拟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利用随机数生成和概率分布，模拟资产价格路径和期权收益。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期权定价理论发展历程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买卖价差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市场流动性不足时，买卖价差扩大，增加期权交易成本。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价格冲击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大额交易对市场价格产生冲击，影响期权价格和成交量。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流动性风险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流动性不足导致投资者无法及时平仓或建仓，增加投资风险。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流动性对期权定价影响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考虑流动性因素，对现有期权定价模型进行改进和完善。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完善期权定价理论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708" r="97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为投资者提供更为准确的期权价格信息，降低投资风险。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指导投资实践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通过合理定价和风险管理，维护金融市场稳定和健康发展。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促进金融市场稳定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不确定环境下期权定价模型构建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伊藤引理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处理随机过程函数的关键工具，用于推导期权价格变化的动态过程。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经典期权定价模型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如Black-Scholes模型，基于无套利原理和随机过程理论推导得出。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布朗运动与维纳过程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描述股票价格随机波动的基本过程。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31605" r="31605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随机过程与期权定价模型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包括买卖价差、成交量、换手率等指标。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流动性概念及度量方法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导致期权价格偏离理论价值，增加交易成本。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流动性风险对期权价格的影响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将流动性风险纳入期权定价模型，通过调整因子反映流动性对价格的影响。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流动性调整因子构建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流动性调整因子引入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无摩擦市场、无套利机会、允许卖空等。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市场假设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服从几何布朗运动或跳跃扩散过程等。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股票价格行为假设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包括股票价格波动率、无风险利率、到期时间、执行价格等。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参数设置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模型假设与参数设置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通过构建并求解偏微分方程得到期权价格公式。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偏微分方程方法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在无套利假设下，利用风险中性概率测度计算期权预期收益率和价格。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风险中性定价方法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如有限差分方法、蒙特卡罗模拟方法等，用于求解复杂期权定价问题。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数值解法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定价公式推导及求解方法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实证分析：以某股票期权为例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从某证券交易所获取历史交易数据，包括股票价格、交易量、行权价格等。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对数据进行清洗、整理，剔除异常值和缺失值，得到可用于实证分析的有效数据集。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https://d.book118.com/767143064142006042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2024-09-16T05:44:32.474</cp:lastPrinted>
  <dcterms:created xsi:type="dcterms:W3CDTF">2024-09-15T21:44:32Z</dcterms:created>
  <dcterms:modified xsi:type="dcterms:W3CDTF">2024-09-15T21:44:34Z</dcterms:modified>
</cp:coreProperties>
</file>