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A1714-E69B-450B-8568-D4ADDE03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FE59E-528F-4A72-BE81-01DA5D88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7F613-AB09-4336-8C86-33F4C495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32DF1-3B42-4F05-B10B-049A0DFE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3037D-8E5B-43A2-A633-5A310E2A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1BBC3-19D6-4D6B-BC58-A488C6F4C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7BA0E-CB69-44C7-A25F-5080A55E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CFC08-CCCC-4908-A97D-99C2667FC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28050-9FEF-4FC8-90E6-1EAB01AE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67320-115C-46A1-B693-8505DE67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9150E-B657-44CE-8482-7C80798B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4033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 err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950" smtClean="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en-US" sz="1950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2024年全国两会热点解读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2024-03-10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两会背景与重要意义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经济领域热点话题探讨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政治领域关键议题分析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社会民生领域关注焦点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生态环境保护治理成果回顾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文化自信自强，推动文化繁荣兴盛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两会背景与重要意义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召开时间与地点安排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地点安排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2024年全国两会的具体召开时间，将按照惯例在年初进行公布。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召开时间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全国两会通常在北京人民大会堂等重要场所进行。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全国人大代表来自各行各业，包括工人、农民、知识分子、干部、军人等，具有广泛的代表性。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委员特点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全国政协委员由各界别推举产生，包括经济、政治、文化、社会等领域的专家学者和知名人士，具有较高的参政议政能力。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代表委员构成及特点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81" r="300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98" r="84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中国经济社会持续稳定发展，全面深化改革取得重要成果，人民生活水平不断提高。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全球政治经济格局发生深刻变化，中国在国际事务中发挥越来越重要的作用，面临更多的机遇和挑战。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教育、医疗、就业、社保等民生问题一直是社会关注的热点，全国两会期间将对这些问题进行深入讨论。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随着经济社会的发展，人民对美好生活的需求日益增长，全国两会将关注社会发展的新趋势和新需求，制定相应的发展战略和政策措施。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民生关切和社会发展需求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民生关切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经济领域热点话题探讨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经济增长速度与质量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关注中国经济增长的稳定性和持续性，以及增长质量的提升。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财政政策和货币政策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分析财政政策和货币政策的调整方向及其对宏观经济的影响。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区域经济协调发展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6105331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探讨如何促进区域经济协调发展，缩小地区发展差距。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宏观经济形势展望及政策取向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实体经济与虚拟经济平衡发展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探讨如何促进实体经济与虚拟经济的平衡发展，防范金融风险。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去产能、去库存进展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关注过剩产能的化解和库存的减少情况，以及相关行业的转型升级。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降成本、补短板成效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分析降低企业成本和补齐发展短板的政策措施及其成效。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供给侧结构性改革深入推进情况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创新驱动发展战略实施成果展示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科技创新成果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关注科技创新的重大突破和成果转化应用情况。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体制机制创新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分析创新驱动发展战略下的体制机制创新举措及其成效。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创新人才培养和引进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探讨创新人才的培养和引进机制，以及激励机制的完善。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金融监管加强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关注金融监管政策的调整和加强，以及监管体系的完善。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金融风险防范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分析金融风险的防范和化解措施，包括信用风险、市场风险、流动性风险等。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金融市场改革与发展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探讨金融市场的改革发展方向，提高金融市场的稳定性和国际竞争力。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金融市场稳定风险防范措施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政治领域关键议题分析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包括修改的具体条款、修改的原因和意义等。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宪法修正案内容概述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介绍宪法修正案的审议程序、参与审议的机构和人员以及最终的表决结果等。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审议通过过程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分析宪法修正案通过后社会各界的反应和评价，包括专家学者的解读和普通民众的看法等。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社会反响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宪法修正案审议通过情况介绍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介绍国家机构改革的原因和必要性，包括当前机构设置存在的问题以及改革的目的和意义等。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详细阐述改革方案的具体内容，包括哪些机构将被合并、撤销或新设，以及各机构的职能和权责关系等。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分析改革方案的实施难度和可能遇到的问题，以及实施后对国家治理和行政效率的影响等。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实施前景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国家机构改革方案解读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进展情况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总结近年来法治政府建设取得的进展和成效，包括制定和完善相关法律法规、加强行政执法力度、推进政务公开等。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分析当前法治政府建设面临的挑战和问题，如一些领域法律法规不够完善、执法不够严格等，并提出相应的解决措施。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法治政府建设目标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介绍法治政府建设的总体目标和具体任务，包括推进依法行政、加强行政监督、提高行政效能等。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676" r="1767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法治政府建设进展报告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https://d.book118.com/767144033043006051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2024-09-24T06:39:21.053</cp:lastPrinted>
  <dcterms:created xsi:type="dcterms:W3CDTF">2024-09-23T22:39:21Z</dcterms:created>
  <dcterms:modified xsi:type="dcterms:W3CDTF">2024-09-23T22:39:23Z</dcterms:modified>
</cp:coreProperties>
</file>