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BA6F9-C1E3-4079-91C3-7FA77106C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A82D3-DA7F-40F1-B65A-C0846F398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16E24-9457-4DD5-BEC6-B080A4DAA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7DC4E-3847-424E-A1BD-2C0F44487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FD7FE-E921-4917-8675-F6443632D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23085-60B9-4382-8257-829A32E80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357CD-1315-4438-BF3C-A73BA6CE5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CAAA4-B63E-4EC7-AB78-E18E345F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EC0C6-0ACF-404E-8E03-AFD40F5E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7A40B-4FE6-4022-876C-8DEA6BC7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8091C-378F-4593-A0D1-967B07F78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4501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心本管理理念下的领导力提升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758" cy="24822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79878" cy="3608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1182014"/>
            <a:ext cx="5295900" cy="4686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心本管理理念概述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心本管理理念下的领导力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心本管理理念下的领导力提升方法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心本管理领导力实践案例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心本管理领导力的挑战与解决方案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心本管理领导力未来趋势与展望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心本管理理念概述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心本领导力是指在心本管理理念下，领导者运用情感、文化、参与和自我发展等方式，激发员工的内在动力和创造力，实现组织目标的能力。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心本领导力强调情感智商、文化敏感度、员工参与和自我反思等方面，注重建立信任、促进团队合作、激发员工的创造力和潜能。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心本领导力的定义与特点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心本领导力的重要性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心本领导力关注员工的情感需求和内在动力，通过激发员工的创造力和潜能，提高组织的绩效和创新力。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提升组织绩效和创新力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心本领导力注重组织文化和团队精神的培育，通过增强员工的文化认同感和团队凝聚力，建立积极向上的组织氛围。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建立良好的组织文化和团队氛围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心本领导力关注员工的个人成长和职业发展，通过提供支持和指导，帮助员工实现自我提升和职业发展。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培养员工的个人成长和职业发展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心本领导力的培养与提升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领导者需要培养自己的情感智商和自我认知，了解自己的情感需求和价值观，以及如何影响他人。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培养情感智商和自我认知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学习心本管理理念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促进团队合作和沟通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领导者需要深入学习和理解心本管理理念，掌握情感、文化、参与和自我发展等方面的管理技巧。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领导者需要与员工建立信任关系，倾听员工的需求和关注点，增强员工的信任感和归属感。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领导者需要促进团队合作和沟通，鼓励员工积极参与和贡献自己的智慧和力量。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心本管理理念下的领导力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领导力是一种能力，它能够影响、激励和指导他人，以实现组织或团队的目标。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领导力在组织中具有至关重要的作用，它影响组织的绩效、员工的工作态度和组织文化。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60" r="2226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心本管理强调情绪智力的培养，这有助于领导者更好地理解和管理自己的情绪，从而在领导工作中更加有效地应对挑战和压力。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心本管理对领导力的影响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情绪智力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心本管理倡导积极心态，这有助于领导者在面对困难和挫折时保持乐观和自信，从而更好地引领团队。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心本管理强调有效沟通，这有助于领导者更好地与员工进行沟通和交流，从而建立良好的工作关系，提高团队凝聚力和绩效。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心本管理理念下的领导力模型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领导者需要了解自己的价值观、优点和不足，以便更好地发挥自己的优势，同时不断改进自己的不足。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领导者需要关注员工的内在需求和动机，通过激励和引导，激发员工的积极性和创造力。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动机激发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领导者需要与员工建立良好的关系，通过信任和尊重来增强团队的凝聚力和绩效。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关系建立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领导者需要具备决策能力和远见卓识，能够在复杂的环境中做出明智的决策，同时为团队指明发展方向。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心本管理理念下的领导力提升方法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自我认知与反思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建立自我评估机制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定期评估自己的表现和成就，以及时发现并解决自身存在的问题，促进持续改进。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培养自我学习能力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不断学习新知识、新技能，提升自身综合素质，以适应不断变化的环境和需求。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了解自身优势和不足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通过自我反思和接受他人反馈，认识到自己的长处和短处，从而有针对性地提升领导力。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1157" r="1115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同理心与沟通技巧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l="5583" r="5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26" name="AutoShape 2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培养同理心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站在他人角度思考问题，理解他人的需求和感受，以促进更好的沟通和合作。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31" name="AutoShape 3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提高沟通技巧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掌握有效的沟通技巧，如倾听、表达、反馈等，以实现信息的准确传递和问题的及时解决。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36" name="AutoShape 3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与他人建立良好的关系，以增强团队的凝聚力和合作效率。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了解情绪智商的概念和作用，认识到情绪智商对领导力提升的重要性。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认识情绪智商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掌握情绪调节技巧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学会调节自身情绪的技巧和方法，如认知重塑、情绪调节、压力管理等，以应对各种挑战和压力。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保持积极乐观的心态，以激励自己和团队面对困难和挑战，增强应对压力的能力。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情绪智商与压力管理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https://d.book118.com/767145011153006043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2024-09-17T21:58:23.021</cp:lastPrinted>
  <dcterms:created xsi:type="dcterms:W3CDTF">2024-09-17T13:58:23Z</dcterms:created>
  <dcterms:modified xsi:type="dcterms:W3CDTF">2024-09-17T13:58:24Z</dcterms:modified>
</cp:coreProperties>
</file>