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C0E92-D93D-40B1-8B79-19863666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B3053-493A-4D01-A94A-A9AF61EB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DD788-EF13-4C67-9052-FF5D96B1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AACDE-3052-4186-9E04-CFC064C4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E2E35-4414-4471-BF21-3A124868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25DB24-2704-4223-AD09-2FED1D40F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AFF72-63E4-4F90-B43F-E2A2942F8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3B495-CCEA-43D6-835D-1B9D545C1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5051A-4E86-4CED-B6A0-C7DEEFB0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BDF2-2361-42D3-B139-E32DA77E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2C65E-DD13-45D9-AFAB-08B3B446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46065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中医水肿护理查房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中医水肿概述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水肿的护理原则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中医水肿护理的未来发展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水肿是指体内水液潴留，泛滥肌肤，导致头面、眼睑、四肢、胸腹甚至全身浮肿的病证。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水肿可分为阳水、阴水两类，阳水多因风邪、疮毒、湿热等外邪导致，阴水多因肺、脾、肾等脏腑功能失调产生内湿所致。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水肿的病因包括外感风寒湿热之邪、疮毒、饮食劳倦、久病体虚等。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水肿的病机主要是肺失通调、脾失转输、肾失开阖，导致膀胱气化不利，水液潴留。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水肿的病因与病机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水肿的中医治疗方法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通过针刺相关穴位，调节水液代谢，消除水肿。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根据水肿的不同类型，采用不同的中药方剂进行治疗，如阳水采用五皮饮、越婢加术汤等，阴水采用实脾饮、真武汤等。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保持皮肤清洁干燥，避免皮肤破损引起感染；保持心情舒畅，避免过度劳累；遵医嘱治疗，定期复查。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水肿患者需注意饮食调理，避免过度摄入盐分，多食用利尿食物如冬瓜、黄瓜等。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合理调整饮食结构，控制盐分摄入，有助于减轻水肿症状。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水肿，应遵循中医的饮食调理原则。对于阳水，宜食用清淡易消化的食物，如米粥、蔬菜等；对于阴水，宜食用温性食物，如姜、葱、蒜等，以温阳散寒。同时，应控制盐分摄入，避免食用过咸、过辣的食物，以免加重水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92" r="96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保持室内空气流通，避免过度劳累，有助于预防水肿的发生。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保持室内空气流通，避免潮湿环境，有助于预防水肿的发生。同时，应根据病情适当调整作息时间，保证充足的休息和睡眠。避免过度劳累和长时间站立或久坐，以免加重水肿症状。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保持心情舒畅，避免情绪波动，有助于缓解水肿症状。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心理状态对水肿的缓解具有积极的影响。保持心情舒畅，避免情绪波动和焦虑、紧张等不良情绪，有助于调节身体机能，缓解水肿症状。同时，应积极与患者沟通，给予关爱和支持，增强其治疗信心。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遵循医嘱按时服药，注意观察病情变化，及时调整治疗方案。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药物治疗是水肿治疗的重要手段之一。患者应遵循医嘱按时服药，并注意观察病情变化，如水肿程度、尿量等。如发现异常情况，应及时就医调整治疗方案。同时，应避免自行增减药物剂量或更换药物。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https://d.book118.com/767146065036006041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2024-09-13T23:23:48.545</cp:lastPrinted>
  <dcterms:created xsi:type="dcterms:W3CDTF">2024-09-13T15:23:48Z</dcterms:created>
  <dcterms:modified xsi:type="dcterms:W3CDTF">2024-09-13T15:23:50Z</dcterms:modified>
</cp:coreProperties>
</file>