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EEF164-C489-4681-B13D-F687447A4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754D02-0CCA-4634-9B5B-BB77D4DAC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CFEBEE-024D-4F6C-B218-F43C27479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43A9F1-9C6C-4321-8EE6-13A6486D6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7058F2-BC35-4577-95FE-B3285763F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FA2833-4304-44D1-8DC2-D8E668E6D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94212B-3487-4423-AFD7-ED4BA2C28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8C4E93-5740-4DC6-8B18-0F7CB1119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12961B-40B2-4BD6-8FCA-BF7CD3EC3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5C8CDD-DAF0-4BEE-9B88-528935D11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489969-C960-4240-8672-61D2D80D1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15101510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怎么写年终总结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00B6FF"/>
                </a:solidFill>
              </a:rPr>
              <a:t>作者：优客文档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个人成长与能力提升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存在问题分析及改进措施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明年工作计划与目标设定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150" b="191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9844" b="1984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回顾过去一年的工作成果和经验教训，为新的一年制定更明确的目标和计划。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展示个人或团队在过去一年中的努力和成就，增强自信心和团队凝聚力。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发现自身在工作中存在的问题和不足，为新的一年提供改进的方向和动力。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重点展示过去一年中个人或团队完成的主要任务和项目，以及取得的业绩和成果。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分析在工作中遇到的问题和挑战，以及采取的解决方案和获得的经验教训。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经验教训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评估与同事和上级之间的沟通和协作情况，以及个人在团队中的角色和作用。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反思自身在工作中存在的不足和需要提升的能力，以及计划在新的一年中进行自我提升和学习的方向和目标。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自我提升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总结范围和重点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在年初或年初不久，制定一份全面的工作计划，明确本年度的主要目标、关键任务和时间表。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制定年度工作计划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设定具体目标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分配资源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353" r="1135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根据公司的整体战略和部门的需求，设定具体、可衡量、可实现、相关性强和时限明确的目标。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为确保目标的实现，合理分配人力、物力和财力资源，并进行相应的预算。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本年度工作目标和计划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对照年度工作计划，详细列出本年度内完成的主要工作，包括项目、任务、活动等。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工作完成情况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通过数据和事实，展示本年度的工作成果，如销售额、客户满意度、市场份额等，并与往年的数据进行对比分析。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成果展示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542" r="19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突出本年度的亮点和成就，如创新性的项目、卓越的团队表现、获得的荣誉和奖项等。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亮点与成就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完成情况和成果展示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问题与不足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分析本年度工作中出现的问题和不足，如计划执行不力、资源不足、团队协作不佳等，并探讨原因。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业绩评估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根据设定的目标和公司的评估标准，对本年度的业绩进行客观评估，包括目标完成情况、工作效率、团队协作等方面的表现。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经验教训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总结本年度工作中的经验教训，提出改进措施和建议，为下一年度的工作提供参考和借鉴。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8125" r="81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792" r="15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业绩评估与反思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4789" r="1478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协作效率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在过去的一年中，我们团队在协作效率方面有了显著的提升。通过定期的进度会议和明确的任务分工，我们确保了项目的顺利进行和按时完成。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团队协作氛围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团队成员之间保持着良好的沟通和互动，共同解决问题，分享经验和知识。这种积极的团队协作氛围促进了团队成员的成长和整体绩效的提升。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协作工具应用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我们积极采用各种协作工具，如项目管理软件、在线文档编辑工具等，提高了团队协作的便捷性和效率。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团队协作情况分析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111" r="14111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我们设立了定期的沟通会议，让团队成员有机会分享工作进展、提出问题和建议，促进了信息的流通和问题的解决。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定期沟通会议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为了提高团队成员的沟通能力，我们组织了沟通技巧培训，包括倾听技巧、表达清晰、反馈及时等方面，帮助团队成员更有效地进行沟通。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我们鼓励团队成员通过多种渠道进行沟通，如面对面交流、电话、电子邮件、即时通讯工具等，以适应不同情境下的沟通需求。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多渠道沟通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沟通能力提升举措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我们将继续优化团队协作流程，确保任务的明确分配、进度的及时跟进和问题的有效解决。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完善协作流程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通过组织团队建设活动、庆祝重要里程碑等方式，增强团队成员的归属感和凝聚力。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提升团队凝聚力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我们将加强与其他部门的沟通和合作，促进资源的共享和协同工作，以实现公司整体目标的达成。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强化跨部门合作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下一步团队协作计划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https://d.book118.com/767151015101006046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2024-09-21T15:22:40.282</cp:lastPrinted>
  <dcterms:created xsi:type="dcterms:W3CDTF">2024-09-21T07:22:40Z</dcterms:created>
  <dcterms:modified xsi:type="dcterms:W3CDTF">2024-09-21T07:22:42Z</dcterms:modified>
</cp:coreProperties>
</file>