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D34287F-D90C-49E0-B705-F7719EFCE59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E1664-6158-4D62-9CD9-48D714A5F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45BFD-FE8C-4C19-820A-E45ADD9B4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6D259-8344-461D-8FBF-9BD9F971D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EDC83-4131-4AB0-8F7D-9FEA0C7BF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A8540-554A-4C39-A85B-FA67B4A07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CBB19D-5137-427E-BB0D-84BE34249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C9482D-BBF7-4326-8286-B9B1FF15A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0C5B9-E598-412D-BF84-BBE0E3503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8CEB6-E27A-4C5E-9DF6-A35751103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E0AE7-D7F9-47B4-BA1E-0E382702E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E78E1-B65F-49F7-92EC-D5DC34FF8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9578304-F1C7-42BE-8FAE-0DFFD49F711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5CF8E7B-7561-4DB7-BBA1-8E9C23259BD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5214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企业应如何应对经济周期的波动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经济周期的概述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景气时期下企业的发展策略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衰退时期下企业的生存之道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复苏时期下企业的发展机遇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企业如何应对长期经济衰退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经济周期的概述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什么是经济周期？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经济周期是指经济发展的波动过程，包括繁荣、衰退、复苏和衰退四个阶段。在经济周期中，企业需要根据不同阶段的特点做出相应的调整和决策。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经济周期对企业的影响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波动影响企业盈利水平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盈利能力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波动导致市场需求变化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波动影响企业投资方向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投资决策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经济周期的周期性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经济周期具有一定的周期性，一般约为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7-10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年左右。企业需要通过预测和应对经济周期的波动，以保持竞争优势和稳健经营。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企业应对经济周期的策略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分散风险、稳定盈利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多元化经营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根据市场需求变化灵活调整产能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灵活调整生产规模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及时掌握市场变化，调整策略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加强市场监测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提高运营效率，降低成本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衰退期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保持现金流稳定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谨慎扩张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复苏期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谨慎扩张市场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加强研发创新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灵活调整产品结构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衰退期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优化供应链管理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加强客户关系维护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寻求新的增长点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不同经济周期下企业应对策略比较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繁荣期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加大市场开发力度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扩大生产规模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增加投资力度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企业经济周期管理实例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通过多元化经营，成功渡过经济周期衰退期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ABC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有限公司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加强市场监测，及时调整市场营销策略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123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灵活调整生产规模，适应市场需求变化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XYZ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景气时期下企业的发展策略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拓展市场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景气时期，企业可以通过拓展市场的方式来增加收入和市场份额。拓展市场可以包括开拓新的地域市场、目标客户群体、销售渠道等。通过不断寻找新的业务机会，企业能够扩大自身的市场规模，增加盈利空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投资创新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加大研发力度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增加研发投入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不断优化产品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提升产品技术含量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推动技术更新换代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新产品推出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了解市场需求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市场调研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生产制造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结合市场需求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研发新产品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提升产品品质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提升售后服务质量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建立客户忠诚度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了解竞争对手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市场策略比较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拓展市场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开拓新市场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扩大销售渠道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市场前景展望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在景气时期，企业应当积极拓展市场，投资创新，推出新产品，优化服务，以应对经济周期的波动。通过不断创新和优化，企业可以保持竞争力，稳步发展。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衰退时期下企业的生存之道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成本控制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在衰退时期，企业应加强成本控制，通过降低经营成本，提高效益来应对经济周期的波动。合理管理成本能够提升企业的竞争力，保证企业持续稳定的发展。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多元化经营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多元化经营可以降低企业在单一行业面临的风险，提高企业的抗风险能力。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通过多元化经营，企业可以拓展更多的市场，实现业务的多元化发展，提高盈利能力。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拓展市场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多元化经营可以增强企业的品牌影响力，树立企业在各个领域的专业形象，吸引更多客户和投资者。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提升品牌影响力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市场监测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企业应及时关注市场动向，做好市场监测工作，具备前瞻性，把握市场机遇，避免市场风险。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前瞻性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了解竞争对手的动向和策略，有助于企业制定有效的竞争策略，保持市场竞争力。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竞争对手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深入了解客户需求变化，根据市场需求调整产品和服务，提高客户满意度，赢得更多客户信赖。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技术升级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通过技术升级，企业能够提升生产效率，降低生产成本，提高产品质量，增强竞争力。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实现数字化转型是企业发展的必然趋势，通过技术升级，推动企业数字化转型，提高企业竞争力和盈利能力。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数字化转型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技术升级可以促进企业创新发展，推动业务转型升级，拓展新的盈利增长点，实现可持续发展。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https://d.book118.com/767152146011006055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企业应如何应对经济周期的波动</vt:lpstr>
      <vt:lpstr>目录</vt:lpstr>
      <vt:lpstr>第1章 经济周期的概述</vt:lpstr>
      <vt:lpstr> </vt:lpstr>
      <vt:lpstr>经济周期对企业的影响</vt:lpstr>
      <vt:lpstr> </vt:lpstr>
      <vt:lpstr>企业应对经济周期的策略</vt:lpstr>
      <vt:lpstr>不同经济周期下企业应对策略比较</vt:lpstr>
      <vt:lpstr>企业经济周期管理实例</vt:lpstr>
      <vt:lpstr>第二章 景气时期下企业的发展策略</vt:lpstr>
      <vt:lpstr> </vt:lpstr>
      <vt:lpstr>投资创新</vt:lpstr>
      <vt:lpstr>新产品推出</vt:lpstr>
      <vt:lpstr>市场策略比较</vt:lpstr>
      <vt:lpstr>市场前景展望</vt:lpstr>
      <vt:lpstr>第3章 衰退时期下企业的生存之道</vt:lpstr>
      <vt:lpstr> </vt:lpstr>
      <vt:lpstr>多元化经营</vt:lpstr>
      <vt:lpstr>市场监测</vt:lpstr>
      <vt:lpstr>技术升级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2024-09-29T14:35:11.397</cp:lastPrinted>
  <dcterms:created xsi:type="dcterms:W3CDTF">2024-09-29T06:35:11Z</dcterms:created>
  <dcterms:modified xsi:type="dcterms:W3CDTF">2024-09-29T06:35:13Z</dcterms:modified>
</cp:coreProperties>
</file>