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AE9D58C-821A-4649-A311-8F3A53E762F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5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6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4B648-EA69-42EB-8366-AA9061D89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710E4-6512-437C-A755-BB75B1827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E72FB-93BA-4398-A9D4-FF41347ED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B7AFE-430C-4B97-B48D-8E3696BD5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5AEA14-E543-413A-90CA-8FC4AC5E1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3CFEC-2089-4CA0-8246-31B9FFB18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BA311E-8798-4170-81A4-861EA43C7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1F749-FC61-4971-B215-A944702C5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6F74B-BE59-4A9B-A00E-34DB380F8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4EA83-CA30-4B69-A828-C2E07099E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DDF44-671C-4862-AC8B-4B9790D3B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344989F-9221-4AE8-9B2F-E33C11CC6C6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295528-3144-41B3-8C62-C67541F448C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5215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建设项目节能管理措施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建设项目节能管理措施概述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节能管理的政策法规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节能管理技术应用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节能管理制度建设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节能管理的实践与成果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建设项目节能管理措施概述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节能管理的重要性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节能管理在建设项目中扮演着至关重要的角色。通过有效的节能管理措施，可以降低能源消耗，减少成本支出，并且有助于减少对环境的影响，提高可持续发展能力。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节能管理的内容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评估建设项目的能源消耗情况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能源消耗评估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优化建设项目的能源利用方式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能源利用优化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应用先进的节能技术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节能技术应用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建立完善的节能管理制度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节能管理制度建设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节能管理的目的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提升建设项目的能源利用效率，减少浪费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提高能源利用效率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减少建设项目对环境的影响，保护生态环境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减少环境压力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减少建设项目的运营成本，提高经济效益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降低运行成本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5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5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5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6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6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节能管理面临着诸多挑战，包括技术更新换代的要求、节能管理流程的复杂性以及人员培训和意识提升的难度。在应对这些挑战的过程中，需要不断创新和完善节能管理措施，提高管理水平和效率。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8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8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85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86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3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7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98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9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0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1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3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3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解决节能管理面临的挑战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持续关注新技术发展，及时更新设备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技术更新换代的要求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优化流程，简化管理方式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管理流程的复杂性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加强员工培训，促进节能意识的提高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人员培训和意识提升的难度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合理规划资源利用，优化能源配置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资源利用的合理化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2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53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54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55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6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7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8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59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0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1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2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3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4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5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6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67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8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9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0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1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节能管理的政策法规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7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建设工程节能法规的要求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建设工程节能法规要求建设单位在设计、施工、验收等阶段必须符合国家节能标准，节约能源资源，降低能源消耗，并提高建筑节能水平。这些法规的实施可以有效降低建筑的能源消耗，减少环境污染，提高可持续发展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7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0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81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3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4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9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9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能源管理条例的规定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对建设项目的能源消耗进行实时监测和记录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能源消耗监测要求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要求建设项目采用节能技术，提高能源利用效率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节能技术应用规定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明确了能源管理单位的职责和权限范围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能源管理单位设立规定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政府出台节能政策的背景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为了减少对传统能源的过度依赖，提倡可再生能源的利用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能源结构调整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为了确保国家的能源供应稳定和安全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国家能源安全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为了减少建设项目对环境的影响，保护生态环境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环境保护需求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2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1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3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3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4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4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6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4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政策引导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制定相关政策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推动技术成果转化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7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项目合作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与企业、科研机构合作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促进技术创新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0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人才培养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培养高素质专业人才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支持科研团队建设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政府对节能技术研发的扶持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4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财政支持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提供资金支持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设立技术研发基地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90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91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7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政策执行的效果评估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08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政府对节能管理政策的执行效果进行评估，主要包括节能目标的实现情况、建设项目的能源消耗情况、节能技术应用效果等方面。评估结果可以帮助政府及相关部门及时调整政策措施，促进节能工作的深入开展。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1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1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2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2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4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4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4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4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4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5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5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5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节能管理技术应用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6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77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高效节能灯具的选择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8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选择功率低、光效高的灯具，如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LED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灯、节能灯管等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80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灯具配置的优化设计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1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根据建筑布局和功能需求，考虑灯具的亮度、色彩等参数进行优化配置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83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4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节能灯具的应用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87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LED</a:t>
            </a: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照明技术的发展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8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LED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技术具有高效节能、寿命长等优点，逐渐替代传统照明设备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9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0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1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2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93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594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8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9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1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2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3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5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6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7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8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9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1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节能空调系统的优化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优化空调系统是建设项目中的重要环节，选择高效节能设备，进行系统运行调整，与建筑设计协调，可有效降低能耗，提升舒适度。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1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1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3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3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节能建筑材料的推广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提高建筑保温性能，减少能耗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高效保温材料的应用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选择环保、可再生的建筑材料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绿色建筑材料的选择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合理施工，确保节能效果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节能建筑材料的施工管理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5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节能管理软件的应用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节能管理软件能够帮助监测和优化能源使用情况，建设节能管理系统，利用数据分析提出优化建议，为建设项目节能提供科学依据。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5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5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5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7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节能空调系统的优化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8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选择能效比高、节能性能好的空调设备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高效节能空调设备的选择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根据实际需求合理调整空调系统运行参数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空调系统的运行调整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在设计阶段就考虑空调系统布局和功能配备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空调系统与建筑设计的协调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96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697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698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699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00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01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02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703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704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705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06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07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08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09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710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711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12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13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14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15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7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节能管理制度建设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6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2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节能管理责任制度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节能管理责任制度是建设项目中非常重要的一环，需要明确节能管理工作的分工，制定合理的节能目标并进行考核，同时建立完善的奖惩机制来激励和约束相关人员。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72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https://d.book118.com/767152154011006055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建设项目节能管理措施</vt:lpstr>
      <vt:lpstr>目录</vt:lpstr>
      <vt:lpstr>第1章 建设项目节能管理措施概述</vt:lpstr>
      <vt:lpstr> </vt:lpstr>
      <vt:lpstr>节能管理的内容</vt:lpstr>
      <vt:lpstr>节能管理的目的</vt:lpstr>
      <vt:lpstr>节能管理的挑战</vt:lpstr>
      <vt:lpstr>解决节能管理面临的挑战</vt:lpstr>
      <vt:lpstr>第2章 节能管理的政策法规</vt:lpstr>
      <vt:lpstr> </vt:lpstr>
      <vt:lpstr>能源管理条例的规定</vt:lpstr>
      <vt:lpstr>政府出台节能政策的背景</vt:lpstr>
      <vt:lpstr>政府对节能技术研发的扶持</vt:lpstr>
      <vt:lpstr>政策执行的效果评估</vt:lpstr>
      <vt:lpstr>第3章 节能管理技术应用</vt:lpstr>
      <vt:lpstr>节能灯具的应用</vt:lpstr>
      <vt:lpstr> </vt:lpstr>
      <vt:lpstr>节能建筑材料的推广</vt:lpstr>
      <vt:lpstr> </vt:lpstr>
      <vt:lpstr>节能空调系统的优化</vt:lpstr>
      <vt:lpstr>第4章 节能管理制度建设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2024-09-29T14:35:15.043</cp:lastPrinted>
  <dcterms:created xsi:type="dcterms:W3CDTF">2024-09-29T06:35:15Z</dcterms:created>
  <dcterms:modified xsi:type="dcterms:W3CDTF">2024-09-29T06:35:18Z</dcterms:modified>
</cp:coreProperties>
</file>