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1AB54-8A6D-48A4-81BD-5203121A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3DC90-DA9A-4E3A-9483-CD5429B01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057E8-8762-43B7-A001-B9FCBFA56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3B115-D62D-4F09-99F5-7F11E6CCB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BB2D2-3E94-43E7-907D-5459E7D4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A81A7-3030-4419-9ACA-B8E5FE871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D10E8-BB14-49AF-9E1B-AC5352A22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F6C9E-2548-4871-A784-293379F0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5C409-ABEB-4824-85B4-B61ECE64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AA287-DFA7-49E4-8E46-64909CA0A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D7629-261B-496F-9234-694330A9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21560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法培训课件\n## 1.婚姻法基本概念及原则\n### 1.1婚姻法的定义及其重要性\n### 1.2婚姻法的基本原则及其意义\n### 1.3婚姻法的历史发展及其影响因素\n## 2.结婚制度及相关法律规定\n### 2.1结婚条件及程序的法律规定\n### 2.2无效婚姻与可撤销婚姻的法律规定\n### 2.3结婚登记及离婚登记的法律程序\n## 3.夫妻关系及财产制度\n### 3.1夫妻关系的法律定义及权利义务\n### 3.2夫妻共同财产与个人财产的界定\n### 3.3夫妻财产分割及债务承担的法律规定\n## 4.离婚制度及相关法律规定\n### 4.1离婚条件及程序的法律规定\n### 4.2离婚诉讼及调解的法律程序\n### 4.3离婚后的子女抚养与财产分割问题\n## 5.子女抚养与教育制度\n### 5.1子女抚养权的归属及变更法律规定\n### 5.2子女抚养费及教育费用的法律规定\n### 5.3子女探望权及隐私权的法律规定\n## 6.涉外婚姻及涉及华侨、港澳台同胞的婚姻问题\n### 6.1涉外婚姻的法律规定及程序\n### 6.2涉及华侨、港澳台同胞的婚姻问题及法律规定\n### 6.3跨国民间婚姻及法律冲突问题\n## 7.婚姻法相关案例分析\n### 7.1婚姻法典型案例分析\n### 7.2婚姻法相关案例分析及其启示\n### 7.3婚姻法在实际工作中的应用及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婚姻法培训课件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婚姻法基本概念及原则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婚姻法是调整婚姻家庭关系的法律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规定结婚、离婚、夫妻关系、子女抚养等方面的法律规定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保障婚姻家庭制度的稳定和健康发展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婚姻法的重要性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维护家庭和谐，保障家庭成员的权益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规范婚姻家庭行为，维护社会秩序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促进社会主义精神文明建设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婚姻法的基本原则及其意义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婚姻法的基本原则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婚姻自由原则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一夫一妻原则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男女平等原则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保护儿童和老人权益原则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婚姻法基本原则的意义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保障公民的婚姻自由和权利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维护社会公正和法治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促进婚姻家庭关系的和谐稳定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婚姻法的历史发展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古代婚姻法：以宗法家族制度为基础，强调婚姻的门当户对和父母的意志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近现代婚姻法：受西方婚姻观念的影响，逐步确立婚姻自由、平等原则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现代婚姻法：随着社会的发展和进步，不断完善婚姻法制度，保障公民的权益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影响婚姻法发展的因素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社会制度的变化：从封建社会到社会主义社会，婚姻法制度发生了根本性的变化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思想文化的影响：西方婚姻观念的传入，推动了中国婚姻法的改革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经济发展水平：经济发展水平的提高，影响了婚姻家庭关系的变化，对婚姻法制度提出了新的要求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婚姻法的历史发展及其影响因素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结婚制度及相关法律规定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31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结婚条件及程序的法律规定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男女双方完全自愿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男女双方达到法定婚龄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男女双方无禁止结婚的血亲关系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男女双方符合一夫一妻制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接受婚姻登记机关的审查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颁发结婚证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无效婚姻</a:t>
                </a:r>
                <a:endParaRPr/>
              </a:p>
            </p:txBody>
          </p:sp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重婚的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有禁止结婚的亲属关系的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未达到法定婚龄的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可撤销婚姻</a:t>
                </a:r>
                <a:endParaRPr/>
              </a:p>
            </p:txBody>
          </p:sp>
          <p:sp>
            <p:nvSpPr>
              <p:cNvPr id="3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因胁迫结婚的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婚前患有医学上认为不应当结婚的疾病，婚后尚未治愈的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未到法定婚龄的</a:t>
                </a:r>
                <a:endParaRPr/>
              </a:p>
            </p:txBody>
          </p:sp>
          <p:sp>
            <p:nvSpPr>
              <p:cNvPr id="3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无效婚姻与可撤销婚姻的法律规定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结婚登记及离婚登记的法律程序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结婚登记的法律程序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申请结婚登记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接受婚姻登记机关的审查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颁发结婚证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离婚登记的法律程序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申请离婚登记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接受婚姻登记机关的审查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颁发离婚证</a:t>
                </a:r>
                <a:endParaRPr/>
              </a:p>
            </p:txBody>
          </p:sp>
          <p:pic>
            <p:nvPicPr>
              <p:cNvPr id="3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夫妻关系及财产制度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夫妻关系的法律定义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夫妻关系是男女双方以婚姻为基础，依法产生的权利义务关系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夫妻关系包括人身关系和财产关系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夫妻的权利义务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权利：平等权、人身自由权、财产权等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义务：相互尊重、相互扶养、相互忠实等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夫妻关系的法律定义及权利义务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夫妻共同财产与个人财产的界定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夫妻共同财产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夫妻在婚姻关系存续期间所得的财产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共同财产平等分割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个人财产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一方在婚前所得的财产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一方因身体受到伤害获得的医疗费、残疾补助费等补偿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遗嘱中确定只归一方的财产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一方专用的生活物品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夫妻财产分割及债务承担的法律规定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夫妻财产分割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协议分割：夫妻双方协商一致，对共同财产进行分割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法定分割：根据法律规定，对共同财产进行分割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债务承担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共同债务：夫妻双方共同承担的债务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个人债务：夫妻双方各自承担的债务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离婚制度及相关法律规定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5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离婚条件</a:t>
                </a:r>
                <a:endParaRPr/>
              </a:p>
            </p:txBody>
          </p:sp>
          <p:sp>
            <p:nvSpPr>
              <p:cNvPr id="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重婚或者有配偶者与他人同居的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实施家庭暴力或者虐待、遗弃家庭成员的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有赌博、吸毒等恶习，经教育仍无改悔的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因感情不和分居满二年的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其他导致夫妻感情破裂的重大事由</a:t>
                </a:r>
                <a:endParaRPr/>
              </a:p>
            </p:txBody>
          </p:sp>
          <p:sp>
            <p:nvSpPr>
              <p:cNvPr id="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离婚程序</a:t>
                </a:r>
                <a:endParaRPr/>
              </a:p>
            </p:txBody>
          </p:sp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申请离婚登记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接受婚姻登记机关的审查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颁发离婚证</a:t>
                </a:r>
                <a:endParaRPr/>
              </a:p>
            </p:txBody>
          </p:sp>
          <p:sp>
            <p:nvSpPr>
              <p:cNvPr id="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离婚条件及程序的法律规定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https://d.book118.com/767152156005006044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婚姻法培训课件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2024-09-18T03:08:11.900</cp:lastPrinted>
  <dcterms:created xsi:type="dcterms:W3CDTF">2024-09-17T19:08:11Z</dcterms:created>
  <dcterms:modified xsi:type="dcterms:W3CDTF">2024-09-17T19:08:13Z</dcterms:modified>
</cp:coreProperties>
</file>