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15671-E351-495C-9FDB-CF38AA07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B90E5-444A-42AB-B1EB-56E7324F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AE96A-A75F-47C1-9BE9-FC7C3992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9D25A-BD84-46A6-BCD6-DDC01C581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60C80-14BE-41D6-B79A-553A0777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BCFB0-8891-404F-8108-287414B8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E8BBE-BD96-411C-9B56-C7683B51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1DAD3-9759-4515-957F-74F98890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7488C-DC55-4E4C-92AB-DCDC1586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1D76D-4A60-48D8-973A-F792B36F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75145-D856-4078-8C5B-7C1523B8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3121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月子护理培训课件模板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月子饮食调理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掌握月子护理的基本知识和技能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提高月子护理服务的质量和水平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培养具备专业素养的月子护理人员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月子中心工作人员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新手妈妈和准妈妈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99" r="6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有意愿从事月子护理工作的人员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随着社会发展和生活水平的提高，人们对月子护理服务的需求日益增长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月子护理服务市场存在良莠不齐的现象，需要提高服务质量和水平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月子护理服务对于产妇和新生儿的身心健康具有重要意义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月子期是产妇在分娩后身体恢复和调整的重要阶段，对产妇的身体健康和未来的生活品质具有重要意义。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是指产妇在分娩后大约一个月的时间，通常为42天左右。这段时间是产妇身体恢复和调整的关键时期，对于产妇的身体健康和未来的生活品质具有重要意义。月子期的护理对于产妇的恢复和新生儿的成长也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月子期产妇的生理变化包括子宫复旧、恶露排出、褥汗等，需要特别关注和护理。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月子期，产妇的子宫逐渐恢复到孕前大小，这个过程伴随着恶露的排出。恶露是子宫内残留的胎盘和胎膜组织以及子宫颈粘液等物质，通常会持续一段时间。此外，产妇还会出现褥汗的现象，主要是因为孕期激素变化和产后身体虚弱所导致。这些生理变化需要特别关注和护理，以确保产妇的身体健康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月子期生理变化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月子期产妇可能会出现情绪波动、易怒、抑郁等情况，需要关注和心理支持。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月子期，由于荷尔蒙和情绪的变化以及新生儿带来的新挑战和压力，产妇可能会出现情绪波动、易怒、抑郁等情况。这些心理变化需要得到关注和及时的心理支持，以避免对产妇的身心健康产生负面影响。家人和社会应该给予产妇足够的支持和理解，帮助她们度过这个特殊的阶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月子期心理变化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活动锻炼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72" r="161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掌握产妇日常护理的基本知识和技能，包括个人卫生、饮食、活动等方面的指导。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指导产妇保持口腔卫生，定期洗澡、洗头，并注意保暖，避免着凉。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根据产妇的身体状况和口味，制定个性化的饮食计划，保证营养均衡，有利于产后恢复。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鼓励产妇适当活动，如散步、做产后瑜伽等，有助于促进血液循环和身体恢复。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89" r="127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014" b="16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了解新生儿生理特点和日常护理方法，包括喂养、换尿布、洗澡等方面的指导。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指导新妈妈掌握正确的哺乳姿势和方法，根据需要选择合适的配方奶和奶瓶喂养技巧。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教授新妈妈如何正确更换尿布，保持新生儿臀部干燥清洁，预防尿布疹等皮肤问题。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换尿布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介绍新生儿洗澡的正确步骤和注意事项，保持皮肤清洁，促进血液循环和新陈代谢。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https://d.book118.com/767153121151006031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2024-09-04T07:55:02.442</cp:lastPrinted>
  <dcterms:created xsi:type="dcterms:W3CDTF">2024-09-03T23:55:02Z</dcterms:created>
  <dcterms:modified xsi:type="dcterms:W3CDTF">2024-09-03T23:55:04Z</dcterms:modified>
</cp:coreProperties>
</file>