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880B6-5132-43A6-BDC8-9CC6DE18A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5EDE3-9498-4234-A7D7-2E7B15DB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1CC4F-0006-406A-956A-3995C16C0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E538F-BB0E-498E-A0E6-6737D3EE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4D326A-35CC-4576-A0B9-9D12B13E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4DE43-9DA3-419F-9FDF-2AB45CEC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5EB76-51FA-45CA-A87F-33D06F418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ECF17-E8B5-46C9-8A2E-A770070F2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ED13E-4C5B-4B6E-94EB-AB5D6A44D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D345A-298C-4F80-B3AE-B14C85D9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F8C9F-C123-4FE9-8B40-11DD9E8F4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3133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骨盆骨折的业务查房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骨盆骨折的病例分享与讨论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33" r="272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92" r="27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骨盆骨折是一种严重的创伤，通常由高能量损伤引起，如车祸、跌落等。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骨盆骨折可以根据骨折的位置和类型进行分类，如前环骨折、后环骨折、垂直不稳定性骨折等。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10" b="11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骨盆骨折通常由高能量损伤引起，如车祸、跌落、重物砸伤等。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骨盆骨折可能导致骨盆环的完整性受到破坏，影响骨盆的稳定性，同时可能伴随血管、神经损伤等并发症。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骨盆骨折的典型表现包括疼痛、肿胀、瘀斑、活动受限等。严重病例可能出现休克、大出血等危及生命的并发症。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骨盆骨折的诊断主要依靠影像学检查，如X光、CT和MRI等。这些检查可以帮助医生了解骨折的类型、位置以及是否伴随其他组织损伤，为治疗提供依据。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骨盆骨折的治疗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对于轻度骨盆骨折，通常采用卧床休息的方式进行治疗，以减少疼痛和避免骨折进一步加重。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64" r="108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卧床休息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对于某些类型的骨盆骨折，医生可能会采用牵引治疗，通过持续的牵引力使骨折部位复位并保持稳定。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医生可能会开具药物，如止痛药和消炎药，以缓解患者的疼痛和肿胀。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对于某些类型的骨盆骨折，医生可能会采用外固定治疗，通过手术将支架固定在体外，以稳定骨折部位并促进愈合。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内固定治疗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对于严重的骨盆骨折或无法通过非手术治疗稳定的患者，医生可能会采用内固定治疗，通过手术将钢板或螺钉固定在骨折部位，以促进骨折愈合。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血管和神经修复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在手术治疗过程中，医生会特别注意骨盆周围的血管和神经，如果发现损伤，会进行相应的修复手术。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4717" b="347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康复治疗师会根据患者的具体情况制定个性化的康复计划，包括物理治疗、关节活动度训练、肌肉力量训练等。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对于因骨盆骨折导致工作能力受限的患者，职业康复师会提供相应的职业康复服务，包括工作适应能力评估、工作能力训练等。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骨盆骨折是一种严重的创伤，患者可能会面临心理上的挑战，如焦虑、抑郁等。心理医生会提供必要的心理支持和治疗。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骨盆骨折的并发症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由于骨盆骨折可能导致严重的内出血，引发出血性休克。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出血性休克是一种紧急情况，需要立即采取措施止血和补充血容量，以维持生命体征的稳定。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出血性休克可能导致多器官功能衰竭和死亡。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由于骨盆骨折导致的出血性休克，血液大量流失，可能导致多器官功能衰竭，甚至死亡。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出血性休克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https://d.book118.com/767153133151006031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2024-09-04T07:55:03.651</cp:lastPrinted>
  <dcterms:created xsi:type="dcterms:W3CDTF">2024-09-03T23:55:03Z</dcterms:created>
  <dcterms:modified xsi:type="dcterms:W3CDTF">2024-09-03T23:55:05Z</dcterms:modified>
</cp:coreProperties>
</file>