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A02092-555B-4DEF-8E8F-FB13E9180F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FFE8EB-ED63-4B08-9510-1E4E1EE23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B2E044-BE56-4027-B042-18C60B251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907C1D-70B7-4D48-A3C4-3E02AD7B9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DBAAA3-EF1E-4904-9CEB-F7FA3FC996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96ECC8-C272-44FF-9B6B-5553A39BF8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E8D019-0B33-4774-843D-74C236D02C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13C80D-12BD-4349-B2A1-67B65F4DC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4BA146-8D04-4BD8-98B2-0CFEE8A6A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E76DDD-5DA3-4709-B93F-24EA372C1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5D4221-919B-4E1E-838E-D3CBEC46B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5411102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第六讲保证合同</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rgbClr val="000000">
                    <a:alpha val="100000"/>
                  </a:srgbClr>
                </a:solidFill>
                <a:latin typeface="Microsoft Yahei"/>
                <a:ea typeface="Microsoft Yahei"/>
                <a:cs typeface="Microsoft Yahei"/>
              </a:rPr>
              <a:t>2024-02-03</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合同保证概述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保证方式及范围</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保证期间和诉讼时效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风险防范与救济途径选择</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案例分析：典型保证合同纠纷处理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法律法规与政策解读</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合同保证概述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626" r="3062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310" r="3331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保证合同是指保证人和债权人约定，当债务人不履行债务时，保证人按照约定履行债务或者承担责任的合同。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保证合同是从合同，依附于主合同的存在而存在；保证合同是单务、无偿合同；保证合同是诺成性合同。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保证合同定义与性质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具有代为清偿债务能力的法人、其他组织或者公民，可以作保证人。但国家机关、学校、幼儿园、医院等以公益为目的的事业单位、社会团体以及企业法人的分支机构、职能部门不得为保证人。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义务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保证人应当履行主合同约定的债务，当债务人不履行债务时，保证人应当按照约定履行债务或者承担责任。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保证人资格及义务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权利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被保证人有权要求保证人履行保证义务，当保证人不履行保证义务时，被保证人有权要求其承担违约责任。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义务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被保证人应当按照主合同的约定履行债务，不得无故拒绝或者迟延履行。同时，被保证人应当向保证人提供真实、完整的财务信息和其他相关资料。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被保证人权利与义务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保证合同一经成立，即对保证人和被保证人产生法律约束力，双方应当按照约定履行自己的义务。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对内效力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保证合同对于债权人也具有法律效力，当债务人不履行债务时，债权人有权要求保证人履行保证义务或者承担责任。同时，保证人享有债务人的抗辩权，但债务人放弃抗辩的除外。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对外效力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保证合同法律效力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保证方式及范围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保证人仅对债务人不能履行的部分承担保证责任，即当债务人无法履行债务时，保证人才需承担保证责任。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保证人与债务人对债务承担连带责任，即债权人可以要求债务人履行债务，也可以要求保证人在其保证范围内承担保证责任。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一般保证与连带责任保证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连带责任保证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一般保证</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52" r="3165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03" r="325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保证担保范围界定</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当事人对保证担保的范围没有约定或者约定不明确的，保证人应当对全部债务承担责任。</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保证担保的范围：主债权及利息、违约金、损害赔偿金和实现债权的费用。保证合同另有约定的，按照约定。</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最高额保证和共同保证应用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最高额保证</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保证人与债权人协议，在最高债权额限度内就一定期间连续发生的借款合同或者某项商品交易合同订立一个保证合同。</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共同保证</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两个以上的保证人对同一债务人的同一债务同时或者分别提供保证时，各保证人与债权人没有约定保证份额的，应当认定为连带共同保证。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指合同当事人一方或双方为保证合同的履行，而留存于对方或提存于第三人的金钱。</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保证金制度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保证金可以督促债务人履行合同，保障债权人的债权得以实现。当债务人不履行合同时，债权人可从保证金中优先受偿。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保证金的作用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保证金制度运作原理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保证期间和诉讼时效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保证期间定义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保证期间是保证人承担保证责任的期间，即此期间经过后，保证人便可免去承担保证责任。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起算点确定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主债务履行期限届满之日起算，若主债务履行期限没有约定或约定不明确，则自债权人请求债务人履行债务的宽限期届满之日起计算。</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保证期间概念及起算点确定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在诉讼时效期间进行中，因发生法定事由而使权利人无法行使请求权，暂停计算诉讼时效期间，并在法定事由消失后继续计算的情况。如权利人提起诉讼、当事人一方提出要求或同意履行义务等。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诉讼时效中止</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在诉讼时效期间的最后六个月内，因不可抗力或者其他障碍不能行使请求权的，诉讼时效中止。从中止时效的原因消除之日起，诉讼时效期间继续计算。</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诉讼时效中断</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诉讼时效中断、中止情形分析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若债权人在保证期间内未要求保证人承担保证责任，则保证人免除保证责任。</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若主债权已过诉讼时效，即使其未在保证期间内行使权利，保证人仍有可能以诉讼时效抗辩，导致债权人丧失胜诉权。</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保证人免责</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债权人丧失胜诉权</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债权人未在约定期限内行使权利后果</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https://d.book118.com/767154111024006044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2024-09-18T08:44:07.757</cp:lastPrinted>
  <dcterms:created xsi:type="dcterms:W3CDTF">2024-09-18T00:44:07Z</dcterms:created>
  <dcterms:modified xsi:type="dcterms:W3CDTF">2024-09-18T00:44:09Z</dcterms:modified>
</cp:coreProperties>
</file>