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505A6-4C73-48EC-BC9E-9CE5BBAFD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6A99A-E221-45B1-9E2F-E2F3882CB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DE4B6-957B-45EF-AC5C-72431C511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37497-136C-40BE-A744-2309987EB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195990-2D36-48E3-A5B1-FE99316DF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5303F5-CA3E-4CA8-8371-1E6158EBA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8E729D-76BB-4CC8-ADC7-7F6580C1B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D7DCC-1A02-40AB-B4BE-91514B525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8C800-4C64-47C9-9CC4-77773D762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162A1-F126-493A-8D21-05C7B6055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C925A-8B48-4281-8DDA-7CA1B1925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54131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如何落实产科优质护理\n## 1.产科优质护理的重要性及意义\n### 1.1产科优质护理对产妇身心健康的影响\n### 1.2产科优质护理对新生儿健康的影响\n### 1.3产科优质护理对医疗机构声誉的影响\n## 2.产科优质护理的具体措施\n### 2.1制定完善的护理规程和流程\n### 2.2提高护理人员的专业技能和素质\n### 2.3加强护理团队协作和沟通\n## 3.产科优质护理的实践案例分析\n### 3.1成功实施产科优质护理的案例分析\n### 3.2产科优质护理实践中遇到的问题及解决方案\n### 3.3产科优质护理实践中的经验教训及改进措施\n## 4.产科优质护理的未来发展趋势\n### 4.1产科优质护理与互联网+护理的融合发展\n### 4.2产科优质护理在家庭化分娩模式中的应用\n### 4.3产科优质护理在多学科协作中的应用\n## 5.结论\n### 5.1产科优质护理对产妇和新生儿的重要性\n### 5.2产科优质护理的实践方法和案例分析\n### 5.3产科优质护理的未来发展趋势及挑战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如何落实产科优质护理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产科优质护理的重要性及意义</a:t>
            </a:r>
            <a:endParaRPr/>
          </a:p>
        </p:txBody>
      </p:sp>
      <p:sp>
        <p:nvSpPr>
          <p:cNvPr id="11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5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5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提供心理支持和关怀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降低焦虑和抑郁的发生率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增强产妇对护理服务的满意度</a:t>
                </a:r>
                <a:endParaRPr/>
              </a:p>
            </p:txBody>
          </p:sp>
          <p:sp>
            <p:nvSpPr>
              <p:cNvPr id="1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减轻产妇的心理压力，提高心理舒适度</a:t>
                </a:r>
                <a:endParaRPr/>
              </a:p>
            </p:txBody>
          </p:sp>
        </p:grpSp>
        <p:grpSp>
          <p:nvGrpSpPr>
            <p:cNvPr id="15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关注产妇的休息和营养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减少产褥期并发症的发生</a:t>
                </a:r>
                <a:endParaRPr/>
              </a:p>
            </p:txBody>
          </p:sp>
          <p:sp>
            <p:nvSpPr>
              <p:cNvPr id="1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促进产妇的身体恢复，提高生活质量</a:t>
                </a:r>
                <a:endParaRPr/>
              </a:p>
            </p:txBody>
          </p:sp>
        </p:grpSp>
        <p:grpSp>
          <p:nvGrpSpPr>
            <p:cNvPr id="15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提供母乳喂养指导和支持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传授正确的哺乳姿势和技巧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增强产妇对母乳喂养的信心</a:t>
                </a:r>
                <a:endParaRPr/>
              </a:p>
            </p:txBody>
          </p:sp>
          <p:sp>
            <p:nvSpPr>
              <p:cNvPr id="15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提高母乳喂养率，促进母婴健康</a:t>
                </a:r>
                <a:endParaRPr/>
              </a:p>
            </p:txBody>
          </p:sp>
        </p:grpSp>
      </p:grpSp>
      <p:pic>
        <p:nvPicPr>
          <p:cNvPr id="16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6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6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6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产科优质护理对产妇身心健康的影响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保障新生儿的生命安全，降低死亡率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及时发现并处理新生儿窒息和缺氧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提供新生儿急救知识和技能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加强新生儿的监护和管理</a:t>
                </a:r>
                <a:endParaRPr/>
              </a:p>
            </p:txBody>
          </p:sp>
          <p:pic>
            <p:nvPicPr>
              <p:cNvPr id="1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促进新生儿的健康成长，提高发育水平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提供新生儿护理知识和技能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关注新生儿的生长发育和营养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降低新生儿感染和疾病的发生率</a:t>
                </a:r>
                <a:endParaRPr/>
              </a:p>
            </p:txBody>
          </p:sp>
          <p:pic>
            <p:nvPicPr>
              <p:cNvPr id="17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建立良好的亲子关系，促进母婴互动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提供亲子沟通和指导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鼓励产妇参与新生儿的护理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增强产妇对新生儿的关爱和责任感</a:t>
                </a:r>
                <a:endParaRPr/>
              </a:p>
            </p:txBody>
          </p:sp>
          <p:pic>
            <p:nvPicPr>
              <p:cNvPr id="18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产科优质护理对新生儿健康的影响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提高患者满意度，提升医疗机构的口碑</a:t>
                </a:r>
                <a:endParaRPr/>
              </a:p>
            </p:txBody>
          </p:sp>
          <p:sp>
            <p:nvSpPr>
              <p:cNvPr id="18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及时解决患者的问题和困扰</a:t>
                </a:r>
                <a:endParaRPr/>
              </a:p>
            </p:txBody>
          </p:sp>
        </p:grpSp>
        <p:grpSp>
          <p:nvGrpSpPr>
            <p:cNvPr id="18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增强医疗团队凝聚力，提高工作效率</a:t>
                </a:r>
                <a:endParaRPr/>
              </a:p>
            </p:txBody>
          </p:sp>
          <p:sp>
            <p:nvSpPr>
              <p:cNvPr id="1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提供团队建设和培训支持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关注团队成员的成长和发展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营造良好的团队氛围和合作关系</a:t>
                </a:r>
                <a:endParaRPr/>
              </a:p>
            </p:txBody>
          </p:sp>
        </p:grpSp>
        <p:grpSp>
          <p:nvGrpSpPr>
            <p:cNvPr id="19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提高医疗机构竞争力，吸引更多的患者</a:t>
                </a:r>
                <a:endParaRPr/>
              </a:p>
            </p:txBody>
          </p:sp>
          <p:sp>
            <p:nvSpPr>
              <p:cNvPr id="19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树立医疗机构的品牌形象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提升医疗服务质量和技术水平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优化患者的就诊体验和满意度</a:t>
                </a:r>
                <a:endParaRPr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产科优质护理对医疗机构声誉的影响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产科优质护理的具体措施</a:t>
            </a:r>
            <a:endParaRPr/>
          </a:p>
        </p:txBody>
      </p:sp>
      <p:sp>
        <p:nvSpPr>
          <p:cNvPr id="19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制定标准化护理规程，确保护理服务的一致性和规范性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明确护理职责和工作流程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制定护理服务和操作标准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建立护理质量监控和评价体系</a:t>
                </a:r>
                <a:endParaRPr/>
              </a:p>
            </p:txBody>
          </p:sp>
        </p:grpSp>
        <p:grpSp>
          <p:nvGrpSpPr>
            <p:cNvPr id="20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优化护理流程，提高护理服务的效率和效果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分析护理服务中的瓶颈和问题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引入先进的护理管理理念和技术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提高护理资源的利用效率和效果</a:t>
                </a:r>
                <a:endParaRPr/>
              </a:p>
            </p:txBody>
          </p:sp>
        </p:grpSp>
        <p:grpSp>
          <p:nvGrpSpPr>
            <p:cNvPr id="20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持续改进护理规程，满足患者的个性化需求和期望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收集患者的反馈和建议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分析护理服务的不足和缺陷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调整和优化护理规程和流程</a:t>
                </a:r>
                <a:endParaRPr/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制定完善的护理规程和流程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加强护理人员培训，提高专业技能水平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提供护理理论和技能培训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鼓励护理人员参加继续教育和学术交流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提高护理人员的实践能力和创新能力</a:t>
                </a:r>
                <a:endParaRPr/>
              </a:p>
            </p:txBody>
          </p:sp>
        </p:grpSp>
        <p:grpSp>
          <p:nvGrpSpPr>
            <p:cNvPr id="21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提高护理人员综合素质，增强服务意识和沟通能力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加强护理人员的职业道德教育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提升护理人员的团队协作和沟通能力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关注护理人员的心理健康和职业成长</a:t>
                </a:r>
                <a:endParaRPr/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建立激励机制，提高护理人员的工作积极性和满意度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提供合理的薪酬和福利制度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肯定护理人员的努力和成果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营造积极向上的工作氛围和团队文化</a:t>
                </a:r>
                <a:endParaRPr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提高护理人员的专业技能和素质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建立有效的沟通渠道，提高信息传递效率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使用信息化沟通工具和资源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定期召开护理团队会议和讨论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鼓励护理人员之间的交流和合作</a:t>
                </a:r>
                <a:endParaRPr/>
              </a:p>
            </p:txBody>
          </p:sp>
        </p:grpSp>
        <p:grpSp>
          <p:nvGrpSpPr>
            <p:cNvPr id="22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增强团队协作精神，提高工作效率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培养护理人员的团队意识和责任感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分配合适的护理任务和角色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提供团队建设和培训支持</a:t>
                </a:r>
                <a:endParaRPr/>
              </a:p>
            </p:txBody>
          </p:sp>
        </p:grpSp>
        <p:grpSp>
          <p:nvGrpSpPr>
            <p:cNvPr id="23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建立相互支持和信任的团队氛围，提高团队凝聚力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关心和支持护理人员的工作和生活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营造公平和公正的团队环境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鼓励护理人员提出创新和建议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加强护理团队协作和沟通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产科优质护理的实践案例分析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分析案例背景和实施过程，提炼成功因素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了解案例医院的背景和资源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分析护理服务的需求和问题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描述护理规程和流程的改进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评估案例效果，体现优质护理价值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收集患者和家属的反馈和建议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分析护理服务的质量和效果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体现优质护理对产妇和新生儿的影响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探讨案例启示，为其他医院提供借鉴和参考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分析案例中的创新点和启示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提出推广和应用的建议和方案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分享成功经验和教训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成功实施产科优质护理的案例分析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https://d.book118.com/767154131152006043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如何落实产科优质护理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2024-09-17T21:12:28.959</cp:lastPrinted>
  <dcterms:created xsi:type="dcterms:W3CDTF">2024-09-17T13:12:28Z</dcterms:created>
  <dcterms:modified xsi:type="dcterms:W3CDTF">2024-09-17T13:12:30Z</dcterms:modified>
</cp:coreProperties>
</file>