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2FAB9-18D6-488D-8D2B-92B1128C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02553-76C1-4755-BD8B-12B8FC5E6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3D3E3-CDB7-4528-8CEF-7861668A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812BA-20CC-421A-9C14-EAD579848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5E99F-D430-4B3B-A57A-BDC4EC986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0B65E-DDA7-4D7C-BDBE-86FCE8785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1599E-C286-4ECE-993F-7F1918F9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FDA42-B10F-4456-A278-BC4FFDC67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47C90-2315-46A7-9FD0-CA16C4C5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AC22C-C907-4F76-A744-4D2E52A7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7CDC6-F636-4C88-B48D-C255BF57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614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肺结核的预防和治疗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肺结核的症状和诊断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肺结核的康复和预防措施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肺结核的症状和诊断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持续咳嗽超过2周，尤其是有痰的咳嗽。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肺结核的症状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痰中带血丝或大量咳血。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咳血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持续低热，多在午后或傍晚出现。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无特殊原因，体重逐渐下降。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夜间出汗，醒来时汗止。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盗汗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持续的疲劳感，无法缓解。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疲乏无力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可以发现肺部病变，但早期病变可能不易察觉。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胸部X光检查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通过收集痰液并检查其中是否存在结核分枝杆菌，是诊断肺结核的金标准。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痰结核分枝杆菌检查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检测血液中的结核抗体，有助于诊断肺结核。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通过插入支气管镜观察支气管内的病变，并采集组织样本进行病理检查。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纤维支气管镜检查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肺结核的诊断方式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与肺结核相似，但肺炎通常发病急，症状重，X光影像表现为肺部炎症。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肺癌通常表现为肺部肿块或持续的咳嗽，胸部X光和CT检查有助于鉴别。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如肺脓肿、肺栓塞等，需要通过相关检查进行鉴别诊断。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早期发现和治愈肺结核患者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通过提高公众对肺结核的认知，鼓励有疑似症状者及时就医，以及加强医疗机构对肺结核的筛查，可以早期发现并治愈肺结核患者，从而降低传染源的传播风险。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规范治疗和管理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确保肺结核患者接受规范的治疗和管理，遵循医生的诊疗建议，按时服药，定期复查，以提高治愈率，减少复发和传播的可能性。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https://d.book118.com/767156141113006031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2024-09-03T22:04:43.073</cp:lastPrinted>
  <dcterms:created xsi:type="dcterms:W3CDTF">2024-09-03T14:04:43Z</dcterms:created>
  <dcterms:modified xsi:type="dcterms:W3CDTF">2024-09-03T14:04:44Z</dcterms:modified>
</cp:coreProperties>
</file>